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69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141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77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86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342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017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113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635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105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02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64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144B5-349E-4C5E-8DA5-7779D1EE4ABD}" type="datetimeFigureOut">
              <a:rPr lang="sv-SE" smtClean="0"/>
              <a:t>2023-03-20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CF7C0-90EC-4B6A-99D2-DA4A93D524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980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l: höger 8">
            <a:extLst>
              <a:ext uri="{FF2B5EF4-FFF2-40B4-BE49-F238E27FC236}">
                <a16:creationId xmlns:a16="http://schemas.microsoft.com/office/drawing/2014/main" id="{E519DA23-35EC-4A65-B661-6E380BB6041E}"/>
              </a:ext>
            </a:extLst>
          </p:cNvPr>
          <p:cNvSpPr/>
          <p:nvPr/>
        </p:nvSpPr>
        <p:spPr>
          <a:xfrm>
            <a:off x="876304" y="1574201"/>
            <a:ext cx="9858375" cy="180975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Pil: höger 9">
            <a:extLst>
              <a:ext uri="{FF2B5EF4-FFF2-40B4-BE49-F238E27FC236}">
                <a16:creationId xmlns:a16="http://schemas.microsoft.com/office/drawing/2014/main" id="{DEA14759-ACDF-4E45-B994-39F9043CF18E}"/>
              </a:ext>
            </a:extLst>
          </p:cNvPr>
          <p:cNvSpPr/>
          <p:nvPr/>
        </p:nvSpPr>
        <p:spPr>
          <a:xfrm>
            <a:off x="1000125" y="5037180"/>
            <a:ext cx="9629775" cy="180975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3E254F0E-FEEB-4DDA-91AC-D317711AD882}"/>
              </a:ext>
            </a:extLst>
          </p:cNvPr>
          <p:cNvCxnSpPr/>
          <p:nvPr/>
        </p:nvCxnSpPr>
        <p:spPr>
          <a:xfrm flipV="1">
            <a:off x="9525000" y="4513304"/>
            <a:ext cx="0" cy="590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8F6CBE60-2FA7-49AB-8BD2-AFE450371AF2}"/>
              </a:ext>
            </a:extLst>
          </p:cNvPr>
          <p:cNvSpPr/>
          <p:nvPr/>
        </p:nvSpPr>
        <p:spPr>
          <a:xfrm>
            <a:off x="9005892" y="3648074"/>
            <a:ext cx="1942684" cy="8890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Verksamhetsstart länsförbundet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117B638F-A057-4022-A69C-5A3AB8BB6B84}"/>
              </a:ext>
            </a:extLst>
          </p:cNvPr>
          <p:cNvCxnSpPr/>
          <p:nvPr/>
        </p:nvCxnSpPr>
        <p:spPr>
          <a:xfrm flipV="1">
            <a:off x="3271541" y="4489253"/>
            <a:ext cx="0" cy="590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>
            <a:extLst>
              <a:ext uri="{FF2B5EF4-FFF2-40B4-BE49-F238E27FC236}">
                <a16:creationId xmlns:a16="http://schemas.microsoft.com/office/drawing/2014/main" id="{3A061C1B-58A8-43D7-9F2A-35B07563B9BC}"/>
              </a:ext>
            </a:extLst>
          </p:cNvPr>
          <p:cNvSpPr/>
          <p:nvPr/>
        </p:nvSpPr>
        <p:spPr>
          <a:xfrm>
            <a:off x="3872380" y="3735091"/>
            <a:ext cx="1770718" cy="8400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Interimsstyrelsen tillträder 1/5 </a:t>
            </a:r>
            <a:b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(första möte 10/5)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B2780B8-C696-4B5F-A454-9661E18FC0D0}"/>
              </a:ext>
            </a:extLst>
          </p:cNvPr>
          <p:cNvSpPr txBox="1"/>
          <p:nvPr/>
        </p:nvSpPr>
        <p:spPr>
          <a:xfrm>
            <a:off x="9274972" y="5259470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 24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A246A26E-1F91-45C4-A299-8605AC1785FE}"/>
              </a:ext>
            </a:extLst>
          </p:cNvPr>
          <p:cNvSpPr txBox="1"/>
          <p:nvPr/>
        </p:nvSpPr>
        <p:spPr>
          <a:xfrm>
            <a:off x="6133577" y="4660972"/>
            <a:ext cx="1212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Juni-dec</a:t>
            </a:r>
          </a:p>
        </p:txBody>
      </p: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37E792EE-CA23-4901-A7FF-0A579AC0B6A8}"/>
              </a:ext>
            </a:extLst>
          </p:cNvPr>
          <p:cNvCxnSpPr/>
          <p:nvPr/>
        </p:nvCxnSpPr>
        <p:spPr>
          <a:xfrm flipV="1">
            <a:off x="10434641" y="5218155"/>
            <a:ext cx="0" cy="590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>
            <a:extLst>
              <a:ext uri="{FF2B5EF4-FFF2-40B4-BE49-F238E27FC236}">
                <a16:creationId xmlns:a16="http://schemas.microsoft.com/office/drawing/2014/main" id="{F5918C42-C5F4-4B52-800A-1146DC28BF59}"/>
              </a:ext>
            </a:extLst>
          </p:cNvPr>
          <p:cNvSpPr/>
          <p:nvPr/>
        </p:nvSpPr>
        <p:spPr>
          <a:xfrm>
            <a:off x="9682165" y="5818231"/>
            <a:ext cx="1381125" cy="647701"/>
          </a:xfrm>
          <a:prstGeom prst="rect">
            <a:avLst/>
          </a:prstGeom>
          <a:blipFill dpi="0" rotWithShape="1">
            <a:blip r:embed="rId2">
              <a:alphaModFix amt="3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Bokslut och likvidation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B841A42F-E5BB-4C40-A1A4-24499188AE86}"/>
              </a:ext>
            </a:extLst>
          </p:cNvPr>
          <p:cNvSpPr txBox="1"/>
          <p:nvPr/>
        </p:nvSpPr>
        <p:spPr>
          <a:xfrm>
            <a:off x="10146503" y="4710471"/>
            <a:ext cx="93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Feb</a:t>
            </a:r>
          </a:p>
        </p:txBody>
      </p: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AB1A2A65-4321-4A88-BD77-F86029D913B4}"/>
              </a:ext>
            </a:extLst>
          </p:cNvPr>
          <p:cNvCxnSpPr>
            <a:cxnSpLocks/>
          </p:cNvCxnSpPr>
          <p:nvPr/>
        </p:nvCxnSpPr>
        <p:spPr>
          <a:xfrm flipV="1">
            <a:off x="5104463" y="4588318"/>
            <a:ext cx="0" cy="463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>
            <a:extLst>
              <a:ext uri="{FF2B5EF4-FFF2-40B4-BE49-F238E27FC236}">
                <a16:creationId xmlns:a16="http://schemas.microsoft.com/office/drawing/2014/main" id="{EA066542-85D3-44DF-B55A-9A884135F8D3}"/>
              </a:ext>
            </a:extLst>
          </p:cNvPr>
          <p:cNvSpPr/>
          <p:nvPr/>
        </p:nvSpPr>
        <p:spPr>
          <a:xfrm>
            <a:off x="1365373" y="3188154"/>
            <a:ext cx="2298792" cy="13836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Beredning och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 ny förbundsordning, eget kapital,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ledamöter interimistisk styrelse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senast 31 mars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D4B9A967-B238-4CD3-93EB-045AAE25D54C}"/>
              </a:ext>
            </a:extLst>
          </p:cNvPr>
          <p:cNvCxnSpPr>
            <a:cxnSpLocks/>
            <a:endCxn id="25" idx="2"/>
          </p:cNvCxnSpPr>
          <p:nvPr/>
        </p:nvCxnSpPr>
        <p:spPr>
          <a:xfrm flipV="1">
            <a:off x="7967133" y="4537117"/>
            <a:ext cx="5289" cy="566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>
            <a:extLst>
              <a:ext uri="{FF2B5EF4-FFF2-40B4-BE49-F238E27FC236}">
                <a16:creationId xmlns:a16="http://schemas.microsoft.com/office/drawing/2014/main" id="{416C853C-33ED-461E-B1C6-4932230D2232}"/>
              </a:ext>
            </a:extLst>
          </p:cNvPr>
          <p:cNvSpPr/>
          <p:nvPr/>
        </p:nvSpPr>
        <p:spPr>
          <a:xfrm>
            <a:off x="7275590" y="3673271"/>
            <a:ext cx="1393663" cy="86384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VP och 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budget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senast nov</a:t>
            </a:r>
          </a:p>
        </p:txBody>
      </p: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8F36D45C-5B80-48CE-9499-589EA95C47AA}"/>
              </a:ext>
            </a:extLst>
          </p:cNvPr>
          <p:cNvCxnSpPr>
            <a:cxnSpLocks/>
          </p:cNvCxnSpPr>
          <p:nvPr/>
        </p:nvCxnSpPr>
        <p:spPr>
          <a:xfrm flipV="1">
            <a:off x="7384259" y="1231301"/>
            <a:ext cx="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>
            <a:extLst>
              <a:ext uri="{FF2B5EF4-FFF2-40B4-BE49-F238E27FC236}">
                <a16:creationId xmlns:a16="http://schemas.microsoft.com/office/drawing/2014/main" id="{56D8988F-6995-429E-916D-6173FDEFB386}"/>
              </a:ext>
            </a:extLst>
          </p:cNvPr>
          <p:cNvSpPr/>
          <p:nvPr/>
        </p:nvSpPr>
        <p:spPr>
          <a:xfrm>
            <a:off x="6210304" y="436006"/>
            <a:ext cx="2347126" cy="79291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Avsiktsförklaring om att bilda </a:t>
            </a:r>
            <a:r>
              <a:rPr lang="sv-SE" sz="1600" dirty="0">
                <a:solidFill>
                  <a:prstClr val="black"/>
                </a:solidFill>
              </a:rPr>
              <a:t>ett </a:t>
            </a:r>
            <a:r>
              <a:rPr lang="sv-SE" sz="1600" dirty="0" smtClean="0">
                <a:solidFill>
                  <a:prstClr val="black"/>
                </a:solidFill>
              </a:rPr>
              <a:t>Länsförbund</a:t>
            </a:r>
            <a:endParaRPr lang="sv-SE" sz="16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EF8CB3B0-0110-438A-9978-941BCD8AEAD6}"/>
              </a:ext>
            </a:extLst>
          </p:cNvPr>
          <p:cNvCxnSpPr/>
          <p:nvPr/>
        </p:nvCxnSpPr>
        <p:spPr>
          <a:xfrm flipV="1">
            <a:off x="4757739" y="1024131"/>
            <a:ext cx="0" cy="590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ktangel 28">
            <a:extLst>
              <a:ext uri="{FF2B5EF4-FFF2-40B4-BE49-F238E27FC236}">
                <a16:creationId xmlns:a16="http://schemas.microsoft.com/office/drawing/2014/main" id="{4A14213A-39FB-40B7-92F3-BA47B8AA2551}"/>
              </a:ext>
            </a:extLst>
          </p:cNvPr>
          <p:cNvSpPr/>
          <p:nvPr/>
        </p:nvSpPr>
        <p:spPr>
          <a:xfrm>
            <a:off x="3810003" y="402624"/>
            <a:ext cx="1914525" cy="6477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Samråd mellan parterna</a:t>
            </a:r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295F14A4-0DD1-4BC4-AE2A-2E14C7946E5E}"/>
              </a:ext>
            </a:extLst>
          </p:cNvPr>
          <p:cNvCxnSpPr>
            <a:cxnSpLocks/>
          </p:cNvCxnSpPr>
          <p:nvPr/>
        </p:nvCxnSpPr>
        <p:spPr>
          <a:xfrm flipV="1">
            <a:off x="2133603" y="1719457"/>
            <a:ext cx="0" cy="459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ktangel 30">
            <a:extLst>
              <a:ext uri="{FF2B5EF4-FFF2-40B4-BE49-F238E27FC236}">
                <a16:creationId xmlns:a16="http://schemas.microsoft.com/office/drawing/2014/main" id="{E2E30BF4-30CF-4B28-B0DE-7D09BEFF204F}"/>
              </a:ext>
            </a:extLst>
          </p:cNvPr>
          <p:cNvSpPr/>
          <p:nvPr/>
        </p:nvSpPr>
        <p:spPr>
          <a:xfrm>
            <a:off x="1266830" y="2169511"/>
            <a:ext cx="1914525" cy="647701"/>
          </a:xfrm>
          <a:prstGeom prst="rect">
            <a:avLst/>
          </a:prstGeom>
          <a:blipFill>
            <a:blip r:embed="rId2">
              <a:alphaModFix amt="3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Delta i Länsprocessen</a:t>
            </a:r>
          </a:p>
        </p:txBody>
      </p: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A15F2320-BA93-4A8F-9D30-7AB9996CA929}"/>
              </a:ext>
            </a:extLst>
          </p:cNvPr>
          <p:cNvCxnSpPr/>
          <p:nvPr/>
        </p:nvCxnSpPr>
        <p:spPr>
          <a:xfrm flipV="1">
            <a:off x="1481141" y="1012226"/>
            <a:ext cx="0" cy="590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ktangel 32">
            <a:extLst>
              <a:ext uri="{FF2B5EF4-FFF2-40B4-BE49-F238E27FC236}">
                <a16:creationId xmlns:a16="http://schemas.microsoft.com/office/drawing/2014/main" id="{AF169365-5C3E-4264-8E35-991662026B09}"/>
              </a:ext>
            </a:extLst>
          </p:cNvPr>
          <p:cNvSpPr/>
          <p:nvPr/>
        </p:nvSpPr>
        <p:spPr>
          <a:xfrm>
            <a:off x="547691" y="419114"/>
            <a:ext cx="1914525" cy="6477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 delta i Länsprocessen</a:t>
            </a:r>
          </a:p>
        </p:txBody>
      </p:sp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5A78093D-A224-4D4E-8A02-15873184D3E2}"/>
              </a:ext>
            </a:extLst>
          </p:cNvPr>
          <p:cNvCxnSpPr>
            <a:cxnSpLocks/>
          </p:cNvCxnSpPr>
          <p:nvPr/>
        </p:nvCxnSpPr>
        <p:spPr>
          <a:xfrm flipV="1">
            <a:off x="9344030" y="1780179"/>
            <a:ext cx="0" cy="295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ktangel 34">
            <a:extLst>
              <a:ext uri="{FF2B5EF4-FFF2-40B4-BE49-F238E27FC236}">
                <a16:creationId xmlns:a16="http://schemas.microsoft.com/office/drawing/2014/main" id="{A6F3DEB1-08DE-4754-AFC3-2FF6FEF4A5EB}"/>
              </a:ext>
            </a:extLst>
          </p:cNvPr>
          <p:cNvSpPr/>
          <p:nvPr/>
        </p:nvSpPr>
        <p:spPr>
          <a:xfrm>
            <a:off x="8029581" y="2121888"/>
            <a:ext cx="2918995" cy="679296"/>
          </a:xfrm>
          <a:prstGeom prst="rect">
            <a:avLst/>
          </a:prstGeom>
          <a:blipFill>
            <a:blip r:embed="rId2">
              <a:alphaModFix amt="3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Framtagande av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beslutsunderlag -  förbundsordning - tillsammans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 parterna</a:t>
            </a:r>
          </a:p>
        </p:txBody>
      </p:sp>
      <p:cxnSp>
        <p:nvCxnSpPr>
          <p:cNvPr id="43" name="Rak koppling 42">
            <a:extLst>
              <a:ext uri="{FF2B5EF4-FFF2-40B4-BE49-F238E27FC236}">
                <a16:creationId xmlns:a16="http://schemas.microsoft.com/office/drawing/2014/main" id="{ADAC6456-40E8-4129-A3EE-91B642B4D258}"/>
              </a:ext>
            </a:extLst>
          </p:cNvPr>
          <p:cNvCxnSpPr>
            <a:cxnSpLocks/>
          </p:cNvCxnSpPr>
          <p:nvPr/>
        </p:nvCxnSpPr>
        <p:spPr>
          <a:xfrm flipH="1" flipV="1">
            <a:off x="6486526" y="5169225"/>
            <a:ext cx="6638" cy="459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koppling 47">
            <a:extLst>
              <a:ext uri="{FF2B5EF4-FFF2-40B4-BE49-F238E27FC236}">
                <a16:creationId xmlns:a16="http://schemas.microsoft.com/office/drawing/2014/main" id="{3AAC0E46-4C00-49BC-9EFF-6432F44100D2}"/>
              </a:ext>
            </a:extLst>
          </p:cNvPr>
          <p:cNvCxnSpPr>
            <a:cxnSpLocks/>
          </p:cNvCxnSpPr>
          <p:nvPr/>
        </p:nvCxnSpPr>
        <p:spPr>
          <a:xfrm flipV="1">
            <a:off x="4210055" y="1719457"/>
            <a:ext cx="0" cy="459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ktangel 48">
            <a:extLst>
              <a:ext uri="{FF2B5EF4-FFF2-40B4-BE49-F238E27FC236}">
                <a16:creationId xmlns:a16="http://schemas.microsoft.com/office/drawing/2014/main" id="{38860C51-E2C1-493E-ABEE-06E5C8F7472B}"/>
              </a:ext>
            </a:extLst>
          </p:cNvPr>
          <p:cNvSpPr/>
          <p:nvPr/>
        </p:nvSpPr>
        <p:spPr>
          <a:xfrm>
            <a:off x="3419478" y="2179037"/>
            <a:ext cx="1914525" cy="647701"/>
          </a:xfrm>
          <a:prstGeom prst="rect">
            <a:avLst/>
          </a:prstGeom>
          <a:blipFill>
            <a:blip r:embed="rId2">
              <a:alphaModFix amt="3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 och förslag</a:t>
            </a:r>
          </a:p>
        </p:txBody>
      </p:sp>
      <p:cxnSp>
        <p:nvCxnSpPr>
          <p:cNvPr id="51" name="Rak koppling 50">
            <a:extLst>
              <a:ext uri="{FF2B5EF4-FFF2-40B4-BE49-F238E27FC236}">
                <a16:creationId xmlns:a16="http://schemas.microsoft.com/office/drawing/2014/main" id="{50B88914-E76E-4F03-9115-2F285D58D313}"/>
              </a:ext>
            </a:extLst>
          </p:cNvPr>
          <p:cNvCxnSpPr>
            <a:cxnSpLocks/>
          </p:cNvCxnSpPr>
          <p:nvPr/>
        </p:nvCxnSpPr>
        <p:spPr>
          <a:xfrm>
            <a:off x="6634165" y="1732554"/>
            <a:ext cx="6780" cy="546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ktangel 51">
            <a:extLst>
              <a:ext uri="{FF2B5EF4-FFF2-40B4-BE49-F238E27FC236}">
                <a16:creationId xmlns:a16="http://schemas.microsoft.com/office/drawing/2014/main" id="{BA6E91E5-2F58-4DD5-9E76-D4A9505DD0B3}"/>
              </a:ext>
            </a:extLst>
          </p:cNvPr>
          <p:cNvSpPr/>
          <p:nvPr/>
        </p:nvSpPr>
        <p:spPr>
          <a:xfrm>
            <a:off x="5676902" y="2179037"/>
            <a:ext cx="2063171" cy="886780"/>
          </a:xfrm>
          <a:prstGeom prst="rect">
            <a:avLst/>
          </a:prstGeom>
          <a:blipFill>
            <a:blip r:embed="rId2">
              <a:alphaModFix amt="3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Beslutsunderlag inför beslut om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Länsförbund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3D4042D1-A97A-4D60-87DC-3051C848B6A4}"/>
              </a:ext>
            </a:extLst>
          </p:cNvPr>
          <p:cNvSpPr txBox="1"/>
          <p:nvPr/>
        </p:nvSpPr>
        <p:spPr>
          <a:xfrm>
            <a:off x="962029" y="1762081"/>
            <a:ext cx="114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Mars 22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AEA44629-BAF7-4D95-92FE-2D0E8516DD17}"/>
              </a:ext>
            </a:extLst>
          </p:cNvPr>
          <p:cNvSpPr txBox="1"/>
          <p:nvPr/>
        </p:nvSpPr>
        <p:spPr>
          <a:xfrm>
            <a:off x="1712121" y="1208321"/>
            <a:ext cx="114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April Maj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FA5786C8-E32B-491C-B6C6-3E3B825B0901}"/>
              </a:ext>
            </a:extLst>
          </p:cNvPr>
          <p:cNvSpPr txBox="1"/>
          <p:nvPr/>
        </p:nvSpPr>
        <p:spPr>
          <a:xfrm>
            <a:off x="3557590" y="1209511"/>
            <a:ext cx="1223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Maj Juni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C7C9F077-5E2C-45B4-B081-BFB1BC4D7C17}"/>
              </a:ext>
            </a:extLst>
          </p:cNvPr>
          <p:cNvSpPr txBox="1"/>
          <p:nvPr/>
        </p:nvSpPr>
        <p:spPr>
          <a:xfrm>
            <a:off x="4410077" y="1752556"/>
            <a:ext cx="93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Juni Juli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3D4BA631-3378-436F-ADB3-3075862EF1AB}"/>
              </a:ext>
            </a:extLst>
          </p:cNvPr>
          <p:cNvSpPr txBox="1"/>
          <p:nvPr/>
        </p:nvSpPr>
        <p:spPr>
          <a:xfrm>
            <a:off x="8920155" y="1228920"/>
            <a:ext cx="1066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 Jan</a:t>
            </a: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F269E934-4E65-4BA6-AE2E-35BDE023666D}"/>
              </a:ext>
            </a:extLst>
          </p:cNvPr>
          <p:cNvSpPr txBox="1"/>
          <p:nvPr/>
        </p:nvSpPr>
        <p:spPr>
          <a:xfrm>
            <a:off x="7043741" y="1706478"/>
            <a:ext cx="1138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Okt Nov</a:t>
            </a: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1DF5CD07-5EFD-4778-9868-18FFC5268183}"/>
              </a:ext>
            </a:extLst>
          </p:cNvPr>
          <p:cNvSpPr txBox="1"/>
          <p:nvPr/>
        </p:nvSpPr>
        <p:spPr>
          <a:xfrm>
            <a:off x="6269827" y="1265711"/>
            <a:ext cx="1138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Aug </a:t>
            </a:r>
            <a:r>
              <a:rPr kumimoji="0" lang="sv-S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5AB2020A-0C7D-4FBA-AF59-8AA33B7F2370}"/>
              </a:ext>
            </a:extLst>
          </p:cNvPr>
          <p:cNvSpPr txBox="1"/>
          <p:nvPr/>
        </p:nvSpPr>
        <p:spPr>
          <a:xfrm>
            <a:off x="7629523" y="5209824"/>
            <a:ext cx="93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</a:t>
            </a:r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0744556F-5974-4D7E-BB02-4B61AFE4FF5B}"/>
              </a:ext>
            </a:extLst>
          </p:cNvPr>
          <p:cNvSpPr txBox="1"/>
          <p:nvPr/>
        </p:nvSpPr>
        <p:spPr>
          <a:xfrm>
            <a:off x="5694582" y="5245236"/>
            <a:ext cx="93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Juni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C772F388-104D-4152-8E74-BC54784D6AE8}"/>
              </a:ext>
            </a:extLst>
          </p:cNvPr>
          <p:cNvSpPr/>
          <p:nvPr/>
        </p:nvSpPr>
        <p:spPr>
          <a:xfrm>
            <a:off x="5455455" y="5643902"/>
            <a:ext cx="2993219" cy="778274"/>
          </a:xfrm>
          <a:prstGeom prst="rect">
            <a:avLst/>
          </a:prstGeom>
          <a:blipFill dpi="0" rotWithShape="1">
            <a:blip r:embed="rId2">
              <a:alphaModFix amt="3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Bemanna med FC och </a:t>
            </a: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planera övergång/verksamhetsstart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97845629-FC02-1659-B26E-6C1089E51E85}"/>
              </a:ext>
            </a:extLst>
          </p:cNvPr>
          <p:cNvSpPr txBox="1"/>
          <p:nvPr/>
        </p:nvSpPr>
        <p:spPr>
          <a:xfrm>
            <a:off x="9819554" y="747547"/>
            <a:ext cx="183025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beslutat 11/1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534DFB7E-604B-5680-0493-5BC663FA43B6}"/>
              </a:ext>
            </a:extLst>
          </p:cNvPr>
          <p:cNvCxnSpPr>
            <a:cxnSpLocks/>
          </p:cNvCxnSpPr>
          <p:nvPr/>
        </p:nvCxnSpPr>
        <p:spPr>
          <a:xfrm>
            <a:off x="10220265" y="1050325"/>
            <a:ext cx="0" cy="560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B7478ED0-912E-063A-ED1F-BE543C943B89}"/>
              </a:ext>
            </a:extLst>
          </p:cNvPr>
          <p:cNvSpPr txBox="1"/>
          <p:nvPr/>
        </p:nvSpPr>
        <p:spPr>
          <a:xfrm>
            <a:off x="3942159" y="5691824"/>
            <a:ext cx="1316835" cy="338554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Fagersta 20/3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8B873F1-0F8D-A67F-2CD5-54BDB240E66F}"/>
              </a:ext>
            </a:extLst>
          </p:cNvPr>
          <p:cNvSpPr txBox="1"/>
          <p:nvPr/>
        </p:nvSpPr>
        <p:spPr>
          <a:xfrm>
            <a:off x="9986967" y="292733"/>
            <a:ext cx="173090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FK beslutat 13/1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3E1D834-3244-64D6-0D1A-96CE49DBDB32}"/>
              </a:ext>
            </a:extLst>
          </p:cNvPr>
          <p:cNvSpPr txBox="1"/>
          <p:nvPr/>
        </p:nvSpPr>
        <p:spPr>
          <a:xfrm>
            <a:off x="2183395" y="5294946"/>
            <a:ext cx="119334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Västerås </a:t>
            </a:r>
            <a:endParaRPr kumimoji="0" lang="sv-SE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beslutat 8/3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F3E1D834-3244-64D6-0D1A-96CE49DBDB32}"/>
              </a:ext>
            </a:extLst>
          </p:cNvPr>
          <p:cNvSpPr txBox="1"/>
          <p:nvPr/>
        </p:nvSpPr>
        <p:spPr>
          <a:xfrm>
            <a:off x="73807" y="5209824"/>
            <a:ext cx="167641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Regionen beslutat 14/2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724528" y="649572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Tidslinje uppdaterad 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2023-03-20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3" name="Bildobjekt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5" y="6356350"/>
            <a:ext cx="1781542" cy="377537"/>
          </a:xfrm>
          <a:prstGeom prst="rect">
            <a:avLst/>
          </a:prstGeom>
        </p:spPr>
      </p:pic>
      <p:sp>
        <p:nvSpPr>
          <p:cNvPr id="54" name="textruta 53">
            <a:extLst>
              <a:ext uri="{FF2B5EF4-FFF2-40B4-BE49-F238E27FC236}">
                <a16:creationId xmlns:a16="http://schemas.microsoft.com/office/drawing/2014/main" id="{B7478ED0-912E-063A-ED1F-BE543C943B89}"/>
              </a:ext>
            </a:extLst>
          </p:cNvPr>
          <p:cNvSpPr txBox="1"/>
          <p:nvPr/>
        </p:nvSpPr>
        <p:spPr>
          <a:xfrm>
            <a:off x="1699069" y="4617843"/>
            <a:ext cx="130093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Surahammar </a:t>
            </a:r>
            <a:endParaRPr lang="sv-SE" sz="16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 smtClean="0">
                <a:solidFill>
                  <a:prstClr val="black"/>
                </a:solidFill>
                <a:latin typeface="Calibri" panose="020F0502020204030204"/>
              </a:rPr>
              <a:t>beslutat </a:t>
            </a:r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27/2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F3E1D834-3244-64D6-0D1A-96CE49DBDB32}"/>
              </a:ext>
            </a:extLst>
          </p:cNvPr>
          <p:cNvSpPr txBox="1"/>
          <p:nvPr/>
        </p:nvSpPr>
        <p:spPr>
          <a:xfrm>
            <a:off x="-12197" y="4506160"/>
            <a:ext cx="147802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Norberg beslutat </a:t>
            </a:r>
            <a:r>
              <a:rPr lang="sv-SE" sz="1600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/2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B7478ED0-912E-063A-ED1F-BE543C943B89}"/>
              </a:ext>
            </a:extLst>
          </p:cNvPr>
          <p:cNvSpPr txBox="1"/>
          <p:nvPr/>
        </p:nvSpPr>
        <p:spPr>
          <a:xfrm>
            <a:off x="819682" y="5780534"/>
            <a:ext cx="128952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Sala beslutat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27/2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B7478ED0-912E-063A-ED1F-BE543C943B89}"/>
              </a:ext>
            </a:extLst>
          </p:cNvPr>
          <p:cNvSpPr txBox="1"/>
          <p:nvPr/>
        </p:nvSpPr>
        <p:spPr>
          <a:xfrm>
            <a:off x="1997017" y="5987834"/>
            <a:ext cx="152304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Köping beslutat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7/3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B7478ED0-912E-063A-ED1F-BE543C943B89}"/>
              </a:ext>
            </a:extLst>
          </p:cNvPr>
          <p:cNvSpPr txBox="1"/>
          <p:nvPr/>
        </p:nvSpPr>
        <p:spPr>
          <a:xfrm>
            <a:off x="3439755" y="5095449"/>
            <a:ext cx="129753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Kungsör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beslutat 13/3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B7478ED0-912E-063A-ED1F-BE543C943B89}"/>
              </a:ext>
            </a:extLst>
          </p:cNvPr>
          <p:cNvSpPr txBox="1"/>
          <p:nvPr/>
        </p:nvSpPr>
        <p:spPr>
          <a:xfrm>
            <a:off x="3371996" y="4669752"/>
            <a:ext cx="1885453" cy="338554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Hallstahammar 27/3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B7478ED0-912E-063A-ED1F-BE543C943B89}"/>
              </a:ext>
            </a:extLst>
          </p:cNvPr>
          <p:cNvSpPr txBox="1"/>
          <p:nvPr/>
        </p:nvSpPr>
        <p:spPr>
          <a:xfrm>
            <a:off x="3394454" y="6072921"/>
            <a:ext cx="155023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 smtClean="0">
                <a:solidFill>
                  <a:prstClr val="black"/>
                </a:solidFill>
                <a:latin typeface="Calibri" panose="020F0502020204030204"/>
              </a:rPr>
              <a:t>Arboga beslutat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 smtClean="0">
                <a:solidFill>
                  <a:prstClr val="black"/>
                </a:solidFill>
                <a:latin typeface="Calibri" panose="020F0502020204030204"/>
              </a:rPr>
              <a:t>13 mars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6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134</Words>
  <Application>Microsoft Office PowerPoint</Application>
  <PresentationFormat>Bredbild</PresentationFormat>
  <Paragraphs>45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Fagersta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 Rilegård</dc:creator>
  <cp:lastModifiedBy>Ann Rilegård</cp:lastModifiedBy>
  <cp:revision>8</cp:revision>
  <dcterms:created xsi:type="dcterms:W3CDTF">2023-02-15T09:22:00Z</dcterms:created>
  <dcterms:modified xsi:type="dcterms:W3CDTF">2023-03-20T10:57:18Z</dcterms:modified>
</cp:coreProperties>
</file>