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342" r:id="rId2"/>
    <p:sldId id="343" r:id="rId3"/>
    <p:sldId id="344" r:id="rId4"/>
    <p:sldId id="348" r:id="rId5"/>
    <p:sldId id="346" r:id="rId6"/>
    <p:sldId id="347" r:id="rId7"/>
    <p:sldId id="349" r:id="rId8"/>
    <p:sldId id="350" r:id="rId9"/>
    <p:sldId id="35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47AA2-71F3-48A4-A7D9-53D86C8224CD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4995C-3B2F-48D1-B805-A7BBAE700A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17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03F106-DE4C-4BA8-A120-86713002A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4B949CC-2630-481E-BAB7-B636B25B4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B82F40-2DB3-4FC5-AA5B-67514E01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1BEB71-58DB-4A8E-8B55-7F385513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BF809F-0C48-4697-BA38-577C0E0F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10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1E39F-3932-4886-81BB-5D50E8714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8CD0FF1-B3CE-4895-8A55-25EB85850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EDE40A-09AB-45B8-B255-076D2A46F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7D5589-DDD9-4249-A859-52ACB388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154DF2-FD84-44D8-9A9D-5804CCBE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30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DEBB8A7-1E01-4B39-AB75-8FCE5AAE66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24C863-AFC4-45F8-8DE9-2C50B9596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EE3749-BC52-4293-8576-7CECFD14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2A909C-C701-4882-8BFD-D3418DE0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97D63F-83D7-41D3-BFC4-06CADF22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5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F5127F-BB11-4D0C-B541-CC70CAA3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7CB65E-FC02-45BA-9B07-73860722F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78E31D-D1B0-4B46-AF35-2771EDB4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944363-DF6A-4B23-BAD7-5DF6DE58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678A1B-ACBA-4D63-ABD4-5DE69BEDB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51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E1EF23-DBD7-447A-BE4D-EFA3BABC4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819E49-60AE-46FD-B215-C7CAB68C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709A5C-C3CF-488C-8B85-F19F203C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312E76-F306-4D17-929E-F5BF3116B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65AF3E-417B-4686-8DD7-D8199D98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18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180226-E1F5-434B-B2C5-23378AEF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F57173-8E94-4601-A340-87E9BB1A1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79896F-C395-4B94-B3A1-19C7D38F5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354537-8379-4A2A-A392-1076C0A2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7D3890-350E-41A3-8B35-F91BDD23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0FA1CC-C23C-480D-A4AE-FDBD9669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912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AF994E-1776-4262-B688-B20434622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BED5DC7-D3E5-4A57-9371-1DE278710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FE00BC-C0C6-448B-99B5-494D6E96F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285C97A-2791-4833-B305-C7F1408D3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DAF66B-994D-4189-9319-5601FE4FB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3E49D32-6871-4C1D-9D86-08A08154E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ECED5E0-F26C-4D2E-B896-D7667CD1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05839EA-46C5-408B-BC75-FA272051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32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FC2AB2-592C-485F-9598-5918FABE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801F5A-D23E-46B6-B005-D96212C5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719EB09-C9FA-44E9-A8FD-A9E486D36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9023A1E-CA04-433E-8F66-FA0AE965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118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C2CB779-B31E-4C1E-B3F0-EFBE32E3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548562A-4650-4009-9461-2E243FE6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4F22936-F841-477B-9AB4-9062E54B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95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3AA760-9662-4585-A71E-9C228AEA0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726EEA-6B17-4035-8109-75C2C5F79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3BB626-5697-4D73-A206-41BAED569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34EC0D8-0594-4F89-B0A7-3B3B4967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FAE7DB-18D9-420E-9DC1-42CA93413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74FE4E4-C917-4C92-8F31-CA385490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16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DCDB9C-A37A-4E31-AC84-601D08F48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76FD53C-E596-4B53-B431-22E7AC351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8CC389-62C6-4566-B83F-FE17A8E34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6121574-139E-42CA-8EAD-068D3466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1E720B-8C1A-4B59-A53B-DAA130FD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7E6E83-FDE1-40A4-882D-1AB8BB43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00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1F31231-4D3A-4CF4-85D8-16A711DC1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4B445D5-2632-4705-945B-E714846CC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F71F91-F40C-48BF-9581-25B6954FD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EC634-312E-4756-815F-CB7840FA0EC2}" type="datetimeFigureOut">
              <a:rPr lang="sv-SE" smtClean="0"/>
              <a:t>2023-07-05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CBC95B-3374-492C-BF46-BB4D27069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53C003-B856-4474-89AA-1DC3EB434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395C-8869-4DAF-8D89-70454A614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96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C39856FE-63B0-4A59-B07F-936B5F87BED0}"/>
              </a:ext>
            </a:extLst>
          </p:cNvPr>
          <p:cNvSpPr/>
          <p:nvPr/>
        </p:nvSpPr>
        <p:spPr>
          <a:xfrm>
            <a:off x="467580" y="557878"/>
            <a:ext cx="11468100" cy="5953125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0CF3624-3F64-452A-8DD9-44D70EEEF1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08" y="6040375"/>
            <a:ext cx="2929613" cy="411541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3B9F4DEE-52DA-40F6-BE94-5747CDD7F2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1" t="37500" r="6246" b="38287"/>
          <a:stretch/>
        </p:blipFill>
        <p:spPr>
          <a:xfrm>
            <a:off x="4246497" y="5895544"/>
            <a:ext cx="2929613" cy="60663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0E404E8A-8445-4F88-B5A5-D0E48BDB66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" y="1301649"/>
            <a:ext cx="3010962" cy="4022191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50800" dir="5400000" sx="97000" sy="97000" algn="t" rotWithShape="0">
              <a:prstClr val="black">
                <a:alpha val="47000"/>
              </a:prstClr>
            </a:outerShdw>
          </a:effectLst>
        </p:spPr>
      </p:pic>
      <p:sp useBgFill="1">
        <p:nvSpPr>
          <p:cNvPr id="10" name="textruta 9">
            <a:extLst>
              <a:ext uri="{FF2B5EF4-FFF2-40B4-BE49-F238E27FC236}">
                <a16:creationId xmlns:a16="http://schemas.microsoft.com/office/drawing/2014/main" id="{7A379355-8A02-4557-904A-260D1163B63A}"/>
              </a:ext>
            </a:extLst>
          </p:cNvPr>
          <p:cNvSpPr txBox="1"/>
          <p:nvPr/>
        </p:nvSpPr>
        <p:spPr>
          <a:xfrm>
            <a:off x="5171090" y="1659108"/>
            <a:ext cx="5108290" cy="3231654"/>
          </a:xfrm>
          <a:custGeom>
            <a:avLst/>
            <a:gdLst>
              <a:gd name="connsiteX0" fmla="*/ 0 w 5108290"/>
              <a:gd name="connsiteY0" fmla="*/ 0 h 3231654"/>
              <a:gd name="connsiteX1" fmla="*/ 618671 w 5108290"/>
              <a:gd name="connsiteY1" fmla="*/ 0 h 3231654"/>
              <a:gd name="connsiteX2" fmla="*/ 1237341 w 5108290"/>
              <a:gd name="connsiteY2" fmla="*/ 0 h 3231654"/>
              <a:gd name="connsiteX3" fmla="*/ 1753846 w 5108290"/>
              <a:gd name="connsiteY3" fmla="*/ 0 h 3231654"/>
              <a:gd name="connsiteX4" fmla="*/ 2372517 w 5108290"/>
              <a:gd name="connsiteY4" fmla="*/ 0 h 3231654"/>
              <a:gd name="connsiteX5" fmla="*/ 2991188 w 5108290"/>
              <a:gd name="connsiteY5" fmla="*/ 0 h 3231654"/>
              <a:gd name="connsiteX6" fmla="*/ 3405527 w 5108290"/>
              <a:gd name="connsiteY6" fmla="*/ 0 h 3231654"/>
              <a:gd name="connsiteX7" fmla="*/ 4075280 w 5108290"/>
              <a:gd name="connsiteY7" fmla="*/ 0 h 3231654"/>
              <a:gd name="connsiteX8" fmla="*/ 4591785 w 5108290"/>
              <a:gd name="connsiteY8" fmla="*/ 0 h 3231654"/>
              <a:gd name="connsiteX9" fmla="*/ 5108290 w 5108290"/>
              <a:gd name="connsiteY9" fmla="*/ 0 h 3231654"/>
              <a:gd name="connsiteX10" fmla="*/ 5108290 w 5108290"/>
              <a:gd name="connsiteY10" fmla="*/ 603242 h 3231654"/>
              <a:gd name="connsiteX11" fmla="*/ 5108290 w 5108290"/>
              <a:gd name="connsiteY11" fmla="*/ 1077218 h 3231654"/>
              <a:gd name="connsiteX12" fmla="*/ 5108290 w 5108290"/>
              <a:gd name="connsiteY12" fmla="*/ 1551194 h 3231654"/>
              <a:gd name="connsiteX13" fmla="*/ 5108290 w 5108290"/>
              <a:gd name="connsiteY13" fmla="*/ 1992853 h 3231654"/>
              <a:gd name="connsiteX14" fmla="*/ 5108290 w 5108290"/>
              <a:gd name="connsiteY14" fmla="*/ 2466829 h 3231654"/>
              <a:gd name="connsiteX15" fmla="*/ 5108290 w 5108290"/>
              <a:gd name="connsiteY15" fmla="*/ 3231654 h 3231654"/>
              <a:gd name="connsiteX16" fmla="*/ 4591785 w 5108290"/>
              <a:gd name="connsiteY16" fmla="*/ 3231654 h 3231654"/>
              <a:gd name="connsiteX17" fmla="*/ 4177446 w 5108290"/>
              <a:gd name="connsiteY17" fmla="*/ 3231654 h 3231654"/>
              <a:gd name="connsiteX18" fmla="*/ 3507692 w 5108290"/>
              <a:gd name="connsiteY18" fmla="*/ 3231654 h 3231654"/>
              <a:gd name="connsiteX19" fmla="*/ 2837939 w 5108290"/>
              <a:gd name="connsiteY19" fmla="*/ 3231654 h 3231654"/>
              <a:gd name="connsiteX20" fmla="*/ 2270351 w 5108290"/>
              <a:gd name="connsiteY20" fmla="*/ 3231654 h 3231654"/>
              <a:gd name="connsiteX21" fmla="*/ 1600598 w 5108290"/>
              <a:gd name="connsiteY21" fmla="*/ 3231654 h 3231654"/>
              <a:gd name="connsiteX22" fmla="*/ 1186258 w 5108290"/>
              <a:gd name="connsiteY22" fmla="*/ 3231654 h 3231654"/>
              <a:gd name="connsiteX23" fmla="*/ 771919 w 5108290"/>
              <a:gd name="connsiteY23" fmla="*/ 3231654 h 3231654"/>
              <a:gd name="connsiteX24" fmla="*/ 0 w 5108290"/>
              <a:gd name="connsiteY24" fmla="*/ 3231654 h 3231654"/>
              <a:gd name="connsiteX25" fmla="*/ 0 w 5108290"/>
              <a:gd name="connsiteY25" fmla="*/ 2725362 h 3231654"/>
              <a:gd name="connsiteX26" fmla="*/ 0 w 5108290"/>
              <a:gd name="connsiteY26" fmla="*/ 2283702 h 3231654"/>
              <a:gd name="connsiteX27" fmla="*/ 0 w 5108290"/>
              <a:gd name="connsiteY27" fmla="*/ 1745093 h 3231654"/>
              <a:gd name="connsiteX28" fmla="*/ 0 w 5108290"/>
              <a:gd name="connsiteY28" fmla="*/ 1303434 h 3231654"/>
              <a:gd name="connsiteX29" fmla="*/ 0 w 5108290"/>
              <a:gd name="connsiteY29" fmla="*/ 797141 h 3231654"/>
              <a:gd name="connsiteX30" fmla="*/ 0 w 5108290"/>
              <a:gd name="connsiteY30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08290" h="3231654" fill="none" extrusionOk="0">
                <a:moveTo>
                  <a:pt x="0" y="0"/>
                </a:moveTo>
                <a:cubicBezTo>
                  <a:pt x="216989" y="-62770"/>
                  <a:pt x="318573" y="47899"/>
                  <a:pt x="618671" y="0"/>
                </a:cubicBezTo>
                <a:cubicBezTo>
                  <a:pt x="918769" y="-47899"/>
                  <a:pt x="954126" y="54555"/>
                  <a:pt x="1237341" y="0"/>
                </a:cubicBezTo>
                <a:cubicBezTo>
                  <a:pt x="1520556" y="-54555"/>
                  <a:pt x="1567797" y="11166"/>
                  <a:pt x="1753846" y="0"/>
                </a:cubicBezTo>
                <a:cubicBezTo>
                  <a:pt x="1939895" y="-11166"/>
                  <a:pt x="2154658" y="16967"/>
                  <a:pt x="2372517" y="0"/>
                </a:cubicBezTo>
                <a:cubicBezTo>
                  <a:pt x="2590376" y="-16967"/>
                  <a:pt x="2859146" y="29262"/>
                  <a:pt x="2991188" y="0"/>
                </a:cubicBezTo>
                <a:cubicBezTo>
                  <a:pt x="3123230" y="-29262"/>
                  <a:pt x="3217045" y="37455"/>
                  <a:pt x="3405527" y="0"/>
                </a:cubicBezTo>
                <a:cubicBezTo>
                  <a:pt x="3594009" y="-37455"/>
                  <a:pt x="3915219" y="76453"/>
                  <a:pt x="4075280" y="0"/>
                </a:cubicBezTo>
                <a:cubicBezTo>
                  <a:pt x="4235341" y="-76453"/>
                  <a:pt x="4393434" y="38165"/>
                  <a:pt x="4591785" y="0"/>
                </a:cubicBezTo>
                <a:cubicBezTo>
                  <a:pt x="4790137" y="-38165"/>
                  <a:pt x="4869887" y="34826"/>
                  <a:pt x="5108290" y="0"/>
                </a:cubicBezTo>
                <a:cubicBezTo>
                  <a:pt x="5163073" y="241519"/>
                  <a:pt x="5076243" y="386976"/>
                  <a:pt x="5108290" y="603242"/>
                </a:cubicBezTo>
                <a:cubicBezTo>
                  <a:pt x="5140337" y="819508"/>
                  <a:pt x="5077742" y="865254"/>
                  <a:pt x="5108290" y="1077218"/>
                </a:cubicBezTo>
                <a:cubicBezTo>
                  <a:pt x="5138838" y="1289182"/>
                  <a:pt x="5073057" y="1363083"/>
                  <a:pt x="5108290" y="1551194"/>
                </a:cubicBezTo>
                <a:cubicBezTo>
                  <a:pt x="5143523" y="1739305"/>
                  <a:pt x="5058496" y="1831816"/>
                  <a:pt x="5108290" y="1992853"/>
                </a:cubicBezTo>
                <a:cubicBezTo>
                  <a:pt x="5158084" y="2153890"/>
                  <a:pt x="5052105" y="2253226"/>
                  <a:pt x="5108290" y="2466829"/>
                </a:cubicBezTo>
                <a:cubicBezTo>
                  <a:pt x="5164475" y="2680432"/>
                  <a:pt x="5086433" y="2998528"/>
                  <a:pt x="5108290" y="3231654"/>
                </a:cubicBezTo>
                <a:cubicBezTo>
                  <a:pt x="4886588" y="3238604"/>
                  <a:pt x="4833309" y="3195238"/>
                  <a:pt x="4591785" y="3231654"/>
                </a:cubicBezTo>
                <a:cubicBezTo>
                  <a:pt x="4350262" y="3268070"/>
                  <a:pt x="4330366" y="3197522"/>
                  <a:pt x="4177446" y="3231654"/>
                </a:cubicBezTo>
                <a:cubicBezTo>
                  <a:pt x="4024526" y="3265786"/>
                  <a:pt x="3699862" y="3174833"/>
                  <a:pt x="3507692" y="3231654"/>
                </a:cubicBezTo>
                <a:cubicBezTo>
                  <a:pt x="3315522" y="3288475"/>
                  <a:pt x="2991148" y="3175785"/>
                  <a:pt x="2837939" y="3231654"/>
                </a:cubicBezTo>
                <a:cubicBezTo>
                  <a:pt x="2684730" y="3287523"/>
                  <a:pt x="2447137" y="3225754"/>
                  <a:pt x="2270351" y="3231654"/>
                </a:cubicBezTo>
                <a:cubicBezTo>
                  <a:pt x="2093565" y="3237554"/>
                  <a:pt x="1884982" y="3186311"/>
                  <a:pt x="1600598" y="3231654"/>
                </a:cubicBezTo>
                <a:cubicBezTo>
                  <a:pt x="1316214" y="3276997"/>
                  <a:pt x="1301376" y="3225548"/>
                  <a:pt x="1186258" y="3231654"/>
                </a:cubicBezTo>
                <a:cubicBezTo>
                  <a:pt x="1071140" y="3237760"/>
                  <a:pt x="918597" y="3201185"/>
                  <a:pt x="771919" y="3231654"/>
                </a:cubicBezTo>
                <a:cubicBezTo>
                  <a:pt x="625241" y="3262123"/>
                  <a:pt x="169394" y="3159127"/>
                  <a:pt x="0" y="3231654"/>
                </a:cubicBezTo>
                <a:cubicBezTo>
                  <a:pt x="-59323" y="3129254"/>
                  <a:pt x="58412" y="2970468"/>
                  <a:pt x="0" y="2725362"/>
                </a:cubicBezTo>
                <a:cubicBezTo>
                  <a:pt x="-58412" y="2480256"/>
                  <a:pt x="31144" y="2428830"/>
                  <a:pt x="0" y="2283702"/>
                </a:cubicBezTo>
                <a:cubicBezTo>
                  <a:pt x="-31144" y="2138574"/>
                  <a:pt x="39870" y="1858920"/>
                  <a:pt x="0" y="1745093"/>
                </a:cubicBezTo>
                <a:cubicBezTo>
                  <a:pt x="-39870" y="1631266"/>
                  <a:pt x="26185" y="1445756"/>
                  <a:pt x="0" y="1303434"/>
                </a:cubicBezTo>
                <a:cubicBezTo>
                  <a:pt x="-26185" y="1161112"/>
                  <a:pt x="47629" y="1039815"/>
                  <a:pt x="0" y="797141"/>
                </a:cubicBezTo>
                <a:cubicBezTo>
                  <a:pt x="-47629" y="554467"/>
                  <a:pt x="53826" y="160703"/>
                  <a:pt x="0" y="0"/>
                </a:cubicBezTo>
                <a:close/>
              </a:path>
              <a:path w="5108290" h="3231654" stroke="0" extrusionOk="0">
                <a:moveTo>
                  <a:pt x="0" y="0"/>
                </a:moveTo>
                <a:cubicBezTo>
                  <a:pt x="129503" y="-13540"/>
                  <a:pt x="355444" y="28752"/>
                  <a:pt x="465422" y="0"/>
                </a:cubicBezTo>
                <a:cubicBezTo>
                  <a:pt x="575400" y="-28752"/>
                  <a:pt x="912379" y="56809"/>
                  <a:pt x="1135176" y="0"/>
                </a:cubicBezTo>
                <a:cubicBezTo>
                  <a:pt x="1357973" y="-56809"/>
                  <a:pt x="1495442" y="40496"/>
                  <a:pt x="1600598" y="0"/>
                </a:cubicBezTo>
                <a:cubicBezTo>
                  <a:pt x="1705754" y="-40496"/>
                  <a:pt x="1926856" y="18650"/>
                  <a:pt x="2066020" y="0"/>
                </a:cubicBezTo>
                <a:cubicBezTo>
                  <a:pt x="2205184" y="-18650"/>
                  <a:pt x="2335805" y="14029"/>
                  <a:pt x="2480359" y="0"/>
                </a:cubicBezTo>
                <a:cubicBezTo>
                  <a:pt x="2624913" y="-14029"/>
                  <a:pt x="2820249" y="49378"/>
                  <a:pt x="3047946" y="0"/>
                </a:cubicBezTo>
                <a:cubicBezTo>
                  <a:pt x="3275643" y="-49378"/>
                  <a:pt x="3370296" y="57794"/>
                  <a:pt x="3666617" y="0"/>
                </a:cubicBezTo>
                <a:cubicBezTo>
                  <a:pt x="3962938" y="-57794"/>
                  <a:pt x="3933945" y="24083"/>
                  <a:pt x="4080956" y="0"/>
                </a:cubicBezTo>
                <a:cubicBezTo>
                  <a:pt x="4227967" y="-24083"/>
                  <a:pt x="4404291" y="31863"/>
                  <a:pt x="4495295" y="0"/>
                </a:cubicBezTo>
                <a:cubicBezTo>
                  <a:pt x="4586299" y="-31863"/>
                  <a:pt x="4948239" y="58344"/>
                  <a:pt x="5108290" y="0"/>
                </a:cubicBezTo>
                <a:cubicBezTo>
                  <a:pt x="5124579" y="158658"/>
                  <a:pt x="5086814" y="241593"/>
                  <a:pt x="5108290" y="473976"/>
                </a:cubicBezTo>
                <a:cubicBezTo>
                  <a:pt x="5129766" y="706359"/>
                  <a:pt x="5061291" y="899378"/>
                  <a:pt x="5108290" y="1012585"/>
                </a:cubicBezTo>
                <a:cubicBezTo>
                  <a:pt x="5155289" y="1125792"/>
                  <a:pt x="5105327" y="1246234"/>
                  <a:pt x="5108290" y="1454244"/>
                </a:cubicBezTo>
                <a:cubicBezTo>
                  <a:pt x="5111253" y="1662254"/>
                  <a:pt x="5090099" y="1764609"/>
                  <a:pt x="5108290" y="2025170"/>
                </a:cubicBezTo>
                <a:cubicBezTo>
                  <a:pt x="5126481" y="2285731"/>
                  <a:pt x="5097448" y="2426466"/>
                  <a:pt x="5108290" y="2563779"/>
                </a:cubicBezTo>
                <a:cubicBezTo>
                  <a:pt x="5119132" y="2701092"/>
                  <a:pt x="5075748" y="3058031"/>
                  <a:pt x="5108290" y="3231654"/>
                </a:cubicBezTo>
                <a:cubicBezTo>
                  <a:pt x="4942050" y="3276661"/>
                  <a:pt x="4846314" y="3213449"/>
                  <a:pt x="4591785" y="3231654"/>
                </a:cubicBezTo>
                <a:cubicBezTo>
                  <a:pt x="4337256" y="3249859"/>
                  <a:pt x="4290435" y="3195882"/>
                  <a:pt x="4075280" y="3231654"/>
                </a:cubicBezTo>
                <a:cubicBezTo>
                  <a:pt x="3860126" y="3267426"/>
                  <a:pt x="3759310" y="3173271"/>
                  <a:pt x="3507692" y="3231654"/>
                </a:cubicBezTo>
                <a:cubicBezTo>
                  <a:pt x="3256074" y="3290037"/>
                  <a:pt x="3201895" y="3186251"/>
                  <a:pt x="3042270" y="3231654"/>
                </a:cubicBezTo>
                <a:cubicBezTo>
                  <a:pt x="2882645" y="3277057"/>
                  <a:pt x="2679923" y="3194535"/>
                  <a:pt x="2525766" y="3231654"/>
                </a:cubicBezTo>
                <a:cubicBezTo>
                  <a:pt x="2371609" y="3268773"/>
                  <a:pt x="2229742" y="3228691"/>
                  <a:pt x="2111427" y="3231654"/>
                </a:cubicBezTo>
                <a:cubicBezTo>
                  <a:pt x="1993112" y="3234617"/>
                  <a:pt x="1767451" y="3210647"/>
                  <a:pt x="1441673" y="3231654"/>
                </a:cubicBezTo>
                <a:cubicBezTo>
                  <a:pt x="1115895" y="3252661"/>
                  <a:pt x="1074577" y="3206039"/>
                  <a:pt x="976251" y="3231654"/>
                </a:cubicBezTo>
                <a:cubicBezTo>
                  <a:pt x="877925" y="3257269"/>
                  <a:pt x="401428" y="3170182"/>
                  <a:pt x="0" y="3231654"/>
                </a:cubicBezTo>
                <a:cubicBezTo>
                  <a:pt x="-2697" y="3009923"/>
                  <a:pt x="44226" y="2924177"/>
                  <a:pt x="0" y="2693045"/>
                </a:cubicBezTo>
                <a:cubicBezTo>
                  <a:pt x="-44226" y="2461913"/>
                  <a:pt x="47860" y="2432245"/>
                  <a:pt x="0" y="2186753"/>
                </a:cubicBezTo>
                <a:cubicBezTo>
                  <a:pt x="-47860" y="1941261"/>
                  <a:pt x="55568" y="1775397"/>
                  <a:pt x="0" y="1583510"/>
                </a:cubicBezTo>
                <a:cubicBezTo>
                  <a:pt x="-55568" y="1391623"/>
                  <a:pt x="58321" y="1261062"/>
                  <a:pt x="0" y="1012585"/>
                </a:cubicBezTo>
                <a:cubicBezTo>
                  <a:pt x="-58321" y="764108"/>
                  <a:pt x="94047" y="346958"/>
                  <a:pt x="0" y="0"/>
                </a:cubicBezTo>
                <a:close/>
              </a:path>
            </a:pathLst>
          </a:custGeom>
          <a:ln w="57150">
            <a:gradFill>
              <a:gsLst>
                <a:gs pos="40000">
                  <a:schemeClr val="accent4">
                    <a:lumMod val="50000"/>
                  </a:schemeClr>
                </a:gs>
                <a:gs pos="74000">
                  <a:schemeClr val="accent4">
                    <a:lumMod val="60000"/>
                    <a:lumOff val="40000"/>
                  </a:schemeClr>
                </a:gs>
                <a:gs pos="83000">
                  <a:schemeClr val="accent4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1"/>
            </a:gradFill>
            <a:extLst>
              <a:ext uri="{C807C97D-BFC1-408E-A445-0C87EB9F89A2}">
                <ask:lineSketchStyleProps xmlns="" xmlns:ask="http://schemas.microsoft.com/office/drawing/2018/sketchyshapes" sd="39204701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400" i="1" dirty="0"/>
              <a:t/>
            </a:r>
            <a:br>
              <a:rPr lang="sv-SE" sz="2400" i="1" dirty="0"/>
            </a:br>
            <a:r>
              <a:rPr lang="sv-SE" sz="2400" i="1" dirty="0"/>
              <a:t>VISION</a:t>
            </a:r>
            <a:br>
              <a:rPr lang="sv-SE" sz="2400" i="1" dirty="0"/>
            </a:br>
            <a:r>
              <a:rPr lang="sv-SE" sz="2200" i="1" dirty="0"/>
              <a:t>Vi samverkar för ett socialt hållbart, inkluderande och jämställt samhälle.</a:t>
            </a:r>
            <a:br>
              <a:rPr lang="sv-SE" sz="2200" i="1" dirty="0"/>
            </a:br>
            <a:r>
              <a:rPr lang="sv-SE" sz="2200" i="1" dirty="0"/>
              <a:t/>
            </a:r>
            <a:br>
              <a:rPr lang="sv-SE" sz="2200" i="1" dirty="0"/>
            </a:br>
            <a:r>
              <a:rPr lang="sv-SE" sz="2200" i="1" dirty="0"/>
              <a:t>Våra gemensamma insatser främjar god hälsa, trygghet, välmående och skapar förutsättningar för egen försörjning!</a:t>
            </a:r>
            <a:r>
              <a:rPr lang="sv-SE" sz="2400" i="1" dirty="0"/>
              <a:t/>
            </a:r>
            <a:br>
              <a:rPr lang="sv-SE" sz="2400" i="1" dirty="0"/>
            </a:br>
            <a:endParaRPr lang="sv-SE" sz="2400" i="1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D77C97B-E94A-4639-BE60-D3EC757AA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293" y="5249643"/>
            <a:ext cx="1258925" cy="120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35E2E612-12D4-4F9A-B8E8-9A807E12A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5021593"/>
            <a:ext cx="1042173" cy="143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3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1FF6C4D-F8BE-41C1-916A-E2A7349E9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48210"/>
            <a:ext cx="1183640" cy="1581164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50800" dir="5400000" sx="97000" sy="97000" algn="t" rotWithShape="0">
              <a:prstClr val="black">
                <a:alpha val="47000"/>
              </a:prstClr>
            </a:outerShdw>
          </a:effec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487FD43C-C787-46C4-8DAF-04E7C4885C77}"/>
              </a:ext>
            </a:extLst>
          </p:cNvPr>
          <p:cNvSpPr txBox="1"/>
          <p:nvPr/>
        </p:nvSpPr>
        <p:spPr>
          <a:xfrm>
            <a:off x="981075" y="2628900"/>
            <a:ext cx="6010275" cy="2308324"/>
          </a:xfrm>
          <a:custGeom>
            <a:avLst/>
            <a:gdLst>
              <a:gd name="connsiteX0" fmla="*/ 0 w 6010275"/>
              <a:gd name="connsiteY0" fmla="*/ 0 h 2308324"/>
              <a:gd name="connsiteX1" fmla="*/ 667808 w 6010275"/>
              <a:gd name="connsiteY1" fmla="*/ 0 h 2308324"/>
              <a:gd name="connsiteX2" fmla="*/ 1455822 w 6010275"/>
              <a:gd name="connsiteY2" fmla="*/ 0 h 2308324"/>
              <a:gd name="connsiteX3" fmla="*/ 2243836 w 6010275"/>
              <a:gd name="connsiteY3" fmla="*/ 0 h 2308324"/>
              <a:gd name="connsiteX4" fmla="*/ 2851542 w 6010275"/>
              <a:gd name="connsiteY4" fmla="*/ 0 h 2308324"/>
              <a:gd name="connsiteX5" fmla="*/ 3579453 w 6010275"/>
              <a:gd name="connsiteY5" fmla="*/ 0 h 2308324"/>
              <a:gd name="connsiteX6" fmla="*/ 4307364 w 6010275"/>
              <a:gd name="connsiteY6" fmla="*/ 0 h 2308324"/>
              <a:gd name="connsiteX7" fmla="*/ 4794864 w 6010275"/>
              <a:gd name="connsiteY7" fmla="*/ 0 h 2308324"/>
              <a:gd name="connsiteX8" fmla="*/ 5282364 w 6010275"/>
              <a:gd name="connsiteY8" fmla="*/ 0 h 2308324"/>
              <a:gd name="connsiteX9" fmla="*/ 6010275 w 6010275"/>
              <a:gd name="connsiteY9" fmla="*/ 0 h 2308324"/>
              <a:gd name="connsiteX10" fmla="*/ 6010275 w 6010275"/>
              <a:gd name="connsiteY10" fmla="*/ 600164 h 2308324"/>
              <a:gd name="connsiteX11" fmla="*/ 6010275 w 6010275"/>
              <a:gd name="connsiteY11" fmla="*/ 1177245 h 2308324"/>
              <a:gd name="connsiteX12" fmla="*/ 6010275 w 6010275"/>
              <a:gd name="connsiteY12" fmla="*/ 1708160 h 2308324"/>
              <a:gd name="connsiteX13" fmla="*/ 6010275 w 6010275"/>
              <a:gd name="connsiteY13" fmla="*/ 2308324 h 2308324"/>
              <a:gd name="connsiteX14" fmla="*/ 5522775 w 6010275"/>
              <a:gd name="connsiteY14" fmla="*/ 2308324 h 2308324"/>
              <a:gd name="connsiteX15" fmla="*/ 4915069 w 6010275"/>
              <a:gd name="connsiteY15" fmla="*/ 2308324 h 2308324"/>
              <a:gd name="connsiteX16" fmla="*/ 4427569 w 6010275"/>
              <a:gd name="connsiteY16" fmla="*/ 2308324 h 2308324"/>
              <a:gd name="connsiteX17" fmla="*/ 3759761 w 6010275"/>
              <a:gd name="connsiteY17" fmla="*/ 2308324 h 2308324"/>
              <a:gd name="connsiteX18" fmla="*/ 3091953 w 6010275"/>
              <a:gd name="connsiteY18" fmla="*/ 2308324 h 2308324"/>
              <a:gd name="connsiteX19" fmla="*/ 2303939 w 6010275"/>
              <a:gd name="connsiteY19" fmla="*/ 2308324 h 2308324"/>
              <a:gd name="connsiteX20" fmla="*/ 1696233 w 6010275"/>
              <a:gd name="connsiteY20" fmla="*/ 2308324 h 2308324"/>
              <a:gd name="connsiteX21" fmla="*/ 908219 w 6010275"/>
              <a:gd name="connsiteY21" fmla="*/ 2308324 h 2308324"/>
              <a:gd name="connsiteX22" fmla="*/ 0 w 6010275"/>
              <a:gd name="connsiteY22" fmla="*/ 2308324 h 2308324"/>
              <a:gd name="connsiteX23" fmla="*/ 0 w 6010275"/>
              <a:gd name="connsiteY23" fmla="*/ 1800493 h 2308324"/>
              <a:gd name="connsiteX24" fmla="*/ 0 w 6010275"/>
              <a:gd name="connsiteY24" fmla="*/ 1246495 h 2308324"/>
              <a:gd name="connsiteX25" fmla="*/ 0 w 6010275"/>
              <a:gd name="connsiteY25" fmla="*/ 715580 h 2308324"/>
              <a:gd name="connsiteX26" fmla="*/ 0 w 6010275"/>
              <a:gd name="connsiteY26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010275" h="2308324" fill="none" extrusionOk="0">
                <a:moveTo>
                  <a:pt x="0" y="0"/>
                </a:moveTo>
                <a:cubicBezTo>
                  <a:pt x="210787" y="28696"/>
                  <a:pt x="433543" y="-9020"/>
                  <a:pt x="667808" y="0"/>
                </a:cubicBezTo>
                <a:cubicBezTo>
                  <a:pt x="902073" y="9020"/>
                  <a:pt x="1135908" y="-1596"/>
                  <a:pt x="1455822" y="0"/>
                </a:cubicBezTo>
                <a:cubicBezTo>
                  <a:pt x="1775736" y="1596"/>
                  <a:pt x="1960809" y="-3895"/>
                  <a:pt x="2243836" y="0"/>
                </a:cubicBezTo>
                <a:cubicBezTo>
                  <a:pt x="2526863" y="3895"/>
                  <a:pt x="2712314" y="-15847"/>
                  <a:pt x="2851542" y="0"/>
                </a:cubicBezTo>
                <a:cubicBezTo>
                  <a:pt x="2990770" y="15847"/>
                  <a:pt x="3393191" y="28717"/>
                  <a:pt x="3579453" y="0"/>
                </a:cubicBezTo>
                <a:cubicBezTo>
                  <a:pt x="3765715" y="-28717"/>
                  <a:pt x="4149366" y="-33879"/>
                  <a:pt x="4307364" y="0"/>
                </a:cubicBezTo>
                <a:cubicBezTo>
                  <a:pt x="4465362" y="33879"/>
                  <a:pt x="4564531" y="3861"/>
                  <a:pt x="4794864" y="0"/>
                </a:cubicBezTo>
                <a:cubicBezTo>
                  <a:pt x="5025197" y="-3861"/>
                  <a:pt x="5086508" y="-17107"/>
                  <a:pt x="5282364" y="0"/>
                </a:cubicBezTo>
                <a:cubicBezTo>
                  <a:pt x="5478220" y="17107"/>
                  <a:pt x="5829983" y="31319"/>
                  <a:pt x="6010275" y="0"/>
                </a:cubicBezTo>
                <a:cubicBezTo>
                  <a:pt x="6028783" y="243756"/>
                  <a:pt x="6027976" y="358299"/>
                  <a:pt x="6010275" y="600164"/>
                </a:cubicBezTo>
                <a:cubicBezTo>
                  <a:pt x="5992574" y="842029"/>
                  <a:pt x="5992798" y="1005579"/>
                  <a:pt x="6010275" y="1177245"/>
                </a:cubicBezTo>
                <a:cubicBezTo>
                  <a:pt x="6027752" y="1348911"/>
                  <a:pt x="6008928" y="1590537"/>
                  <a:pt x="6010275" y="1708160"/>
                </a:cubicBezTo>
                <a:cubicBezTo>
                  <a:pt x="6011622" y="1825783"/>
                  <a:pt x="6008968" y="2038000"/>
                  <a:pt x="6010275" y="2308324"/>
                </a:cubicBezTo>
                <a:cubicBezTo>
                  <a:pt x="5896417" y="2303637"/>
                  <a:pt x="5634280" y="2304207"/>
                  <a:pt x="5522775" y="2308324"/>
                </a:cubicBezTo>
                <a:cubicBezTo>
                  <a:pt x="5411270" y="2312441"/>
                  <a:pt x="5165702" y="2323136"/>
                  <a:pt x="4915069" y="2308324"/>
                </a:cubicBezTo>
                <a:cubicBezTo>
                  <a:pt x="4664436" y="2293512"/>
                  <a:pt x="4530498" y="2287471"/>
                  <a:pt x="4427569" y="2308324"/>
                </a:cubicBezTo>
                <a:cubicBezTo>
                  <a:pt x="4324640" y="2329177"/>
                  <a:pt x="3993424" y="2333892"/>
                  <a:pt x="3759761" y="2308324"/>
                </a:cubicBezTo>
                <a:cubicBezTo>
                  <a:pt x="3526098" y="2282756"/>
                  <a:pt x="3284705" y="2284581"/>
                  <a:pt x="3091953" y="2308324"/>
                </a:cubicBezTo>
                <a:cubicBezTo>
                  <a:pt x="2899201" y="2332067"/>
                  <a:pt x="2507000" y="2287750"/>
                  <a:pt x="2303939" y="2308324"/>
                </a:cubicBezTo>
                <a:cubicBezTo>
                  <a:pt x="2100878" y="2328898"/>
                  <a:pt x="1993369" y="2328917"/>
                  <a:pt x="1696233" y="2308324"/>
                </a:cubicBezTo>
                <a:cubicBezTo>
                  <a:pt x="1399097" y="2287731"/>
                  <a:pt x="1108619" y="2313987"/>
                  <a:pt x="908219" y="2308324"/>
                </a:cubicBezTo>
                <a:cubicBezTo>
                  <a:pt x="707819" y="2302661"/>
                  <a:pt x="197443" y="2304086"/>
                  <a:pt x="0" y="2308324"/>
                </a:cubicBezTo>
                <a:cubicBezTo>
                  <a:pt x="24018" y="2102127"/>
                  <a:pt x="13934" y="1922963"/>
                  <a:pt x="0" y="1800493"/>
                </a:cubicBezTo>
                <a:cubicBezTo>
                  <a:pt x="-13934" y="1678023"/>
                  <a:pt x="19214" y="1449138"/>
                  <a:pt x="0" y="1246495"/>
                </a:cubicBezTo>
                <a:cubicBezTo>
                  <a:pt x="-19214" y="1043852"/>
                  <a:pt x="4975" y="896182"/>
                  <a:pt x="0" y="715580"/>
                </a:cubicBezTo>
                <a:cubicBezTo>
                  <a:pt x="-4975" y="534978"/>
                  <a:pt x="-26284" y="336194"/>
                  <a:pt x="0" y="0"/>
                </a:cubicBezTo>
                <a:close/>
              </a:path>
              <a:path w="6010275" h="2308324" stroke="0" extrusionOk="0">
                <a:moveTo>
                  <a:pt x="0" y="0"/>
                </a:moveTo>
                <a:cubicBezTo>
                  <a:pt x="192482" y="27228"/>
                  <a:pt x="370964" y="13439"/>
                  <a:pt x="547603" y="0"/>
                </a:cubicBezTo>
                <a:cubicBezTo>
                  <a:pt x="724242" y="-13439"/>
                  <a:pt x="893204" y="-2796"/>
                  <a:pt x="1095206" y="0"/>
                </a:cubicBezTo>
                <a:cubicBezTo>
                  <a:pt x="1297208" y="2796"/>
                  <a:pt x="1503092" y="2190"/>
                  <a:pt x="1702911" y="0"/>
                </a:cubicBezTo>
                <a:cubicBezTo>
                  <a:pt x="1902730" y="-2190"/>
                  <a:pt x="2170058" y="-24154"/>
                  <a:pt x="2370720" y="0"/>
                </a:cubicBezTo>
                <a:cubicBezTo>
                  <a:pt x="2571382" y="24154"/>
                  <a:pt x="2790138" y="-24417"/>
                  <a:pt x="3158733" y="0"/>
                </a:cubicBezTo>
                <a:cubicBezTo>
                  <a:pt x="3527328" y="24417"/>
                  <a:pt x="3619317" y="-36263"/>
                  <a:pt x="3886644" y="0"/>
                </a:cubicBezTo>
                <a:cubicBezTo>
                  <a:pt x="4153971" y="36263"/>
                  <a:pt x="4333591" y="8498"/>
                  <a:pt x="4554453" y="0"/>
                </a:cubicBezTo>
                <a:cubicBezTo>
                  <a:pt x="4775315" y="-8498"/>
                  <a:pt x="4995855" y="-21287"/>
                  <a:pt x="5342467" y="0"/>
                </a:cubicBezTo>
                <a:cubicBezTo>
                  <a:pt x="5689079" y="21287"/>
                  <a:pt x="5758924" y="-8149"/>
                  <a:pt x="6010275" y="0"/>
                </a:cubicBezTo>
                <a:cubicBezTo>
                  <a:pt x="6002657" y="148146"/>
                  <a:pt x="5997753" y="388790"/>
                  <a:pt x="6010275" y="530915"/>
                </a:cubicBezTo>
                <a:cubicBezTo>
                  <a:pt x="6022797" y="673041"/>
                  <a:pt x="6024285" y="821935"/>
                  <a:pt x="6010275" y="1038746"/>
                </a:cubicBezTo>
                <a:cubicBezTo>
                  <a:pt x="5996265" y="1255557"/>
                  <a:pt x="6010027" y="1416750"/>
                  <a:pt x="6010275" y="1546577"/>
                </a:cubicBezTo>
                <a:cubicBezTo>
                  <a:pt x="6010523" y="1676404"/>
                  <a:pt x="6043061" y="1996465"/>
                  <a:pt x="6010275" y="2308324"/>
                </a:cubicBezTo>
                <a:cubicBezTo>
                  <a:pt x="5705119" y="2303718"/>
                  <a:pt x="5673755" y="2295785"/>
                  <a:pt x="5342467" y="2308324"/>
                </a:cubicBezTo>
                <a:cubicBezTo>
                  <a:pt x="5011179" y="2320863"/>
                  <a:pt x="4998642" y="2334035"/>
                  <a:pt x="4674658" y="2308324"/>
                </a:cubicBezTo>
                <a:cubicBezTo>
                  <a:pt x="4350674" y="2282613"/>
                  <a:pt x="4363353" y="2288340"/>
                  <a:pt x="4127056" y="2308324"/>
                </a:cubicBezTo>
                <a:cubicBezTo>
                  <a:pt x="3890759" y="2328308"/>
                  <a:pt x="3651266" y="2305440"/>
                  <a:pt x="3459247" y="2308324"/>
                </a:cubicBezTo>
                <a:cubicBezTo>
                  <a:pt x="3267228" y="2311208"/>
                  <a:pt x="2941520" y="2337986"/>
                  <a:pt x="2671233" y="2308324"/>
                </a:cubicBezTo>
                <a:cubicBezTo>
                  <a:pt x="2400946" y="2278662"/>
                  <a:pt x="2390060" y="2309844"/>
                  <a:pt x="2123631" y="2308324"/>
                </a:cubicBezTo>
                <a:cubicBezTo>
                  <a:pt x="1857202" y="2306804"/>
                  <a:pt x="1619668" y="2287565"/>
                  <a:pt x="1335617" y="2308324"/>
                </a:cubicBezTo>
                <a:cubicBezTo>
                  <a:pt x="1051566" y="2329083"/>
                  <a:pt x="927809" y="2336464"/>
                  <a:pt x="727911" y="2308324"/>
                </a:cubicBezTo>
                <a:cubicBezTo>
                  <a:pt x="528013" y="2280184"/>
                  <a:pt x="231905" y="2310011"/>
                  <a:pt x="0" y="2308324"/>
                </a:cubicBezTo>
                <a:cubicBezTo>
                  <a:pt x="-12868" y="2128067"/>
                  <a:pt x="6618" y="1972222"/>
                  <a:pt x="0" y="1708160"/>
                </a:cubicBezTo>
                <a:cubicBezTo>
                  <a:pt x="-6618" y="1444098"/>
                  <a:pt x="5427" y="1340316"/>
                  <a:pt x="0" y="1177245"/>
                </a:cubicBezTo>
                <a:cubicBezTo>
                  <a:pt x="-5427" y="1014175"/>
                  <a:pt x="-28192" y="813472"/>
                  <a:pt x="0" y="600164"/>
                </a:cubicBezTo>
                <a:cubicBezTo>
                  <a:pt x="28192" y="386856"/>
                  <a:pt x="-1789" y="246393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strukturella</a:t>
            </a:r>
            <a:r>
              <a:rPr lang="sv-S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insatser för medlemsorganisationernas anställda och övriga intressenter i samhället samt </a:t>
            </a:r>
            <a:b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individinsatser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 identifierade målgrupper</a:t>
            </a:r>
            <a:b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omvärldsbevakning, analys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 </a:t>
            </a: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uppföljning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dirty="0"/>
              <a:t> </a:t>
            </a:r>
            <a:br>
              <a:rPr lang="sv-SE" dirty="0"/>
            </a:b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00022F7-4D7A-4FA0-933A-920B47723638}"/>
              </a:ext>
            </a:extLst>
          </p:cNvPr>
          <p:cNvSpPr txBox="1"/>
          <p:nvPr/>
        </p:nvSpPr>
        <p:spPr>
          <a:xfrm>
            <a:off x="8515350" y="3429000"/>
            <a:ext cx="3524250" cy="1200329"/>
          </a:xfrm>
          <a:custGeom>
            <a:avLst/>
            <a:gdLst>
              <a:gd name="connsiteX0" fmla="*/ 0 w 3524250"/>
              <a:gd name="connsiteY0" fmla="*/ 0 h 1200329"/>
              <a:gd name="connsiteX1" fmla="*/ 516890 w 3524250"/>
              <a:gd name="connsiteY1" fmla="*/ 0 h 1200329"/>
              <a:gd name="connsiteX2" fmla="*/ 1139508 w 3524250"/>
              <a:gd name="connsiteY2" fmla="*/ 0 h 1200329"/>
              <a:gd name="connsiteX3" fmla="*/ 1656398 w 3524250"/>
              <a:gd name="connsiteY3" fmla="*/ 0 h 1200329"/>
              <a:gd name="connsiteX4" fmla="*/ 2173288 w 3524250"/>
              <a:gd name="connsiteY4" fmla="*/ 0 h 1200329"/>
              <a:gd name="connsiteX5" fmla="*/ 2795905 w 3524250"/>
              <a:gd name="connsiteY5" fmla="*/ 0 h 1200329"/>
              <a:gd name="connsiteX6" fmla="*/ 3524250 w 3524250"/>
              <a:gd name="connsiteY6" fmla="*/ 0 h 1200329"/>
              <a:gd name="connsiteX7" fmla="*/ 3524250 w 3524250"/>
              <a:gd name="connsiteY7" fmla="*/ 624171 h 1200329"/>
              <a:gd name="connsiteX8" fmla="*/ 3524250 w 3524250"/>
              <a:gd name="connsiteY8" fmla="*/ 1200329 h 1200329"/>
              <a:gd name="connsiteX9" fmla="*/ 2936875 w 3524250"/>
              <a:gd name="connsiteY9" fmla="*/ 1200329 h 1200329"/>
              <a:gd name="connsiteX10" fmla="*/ 2384743 w 3524250"/>
              <a:gd name="connsiteY10" fmla="*/ 1200329 h 1200329"/>
              <a:gd name="connsiteX11" fmla="*/ 1726883 w 3524250"/>
              <a:gd name="connsiteY11" fmla="*/ 1200329 h 1200329"/>
              <a:gd name="connsiteX12" fmla="*/ 1209992 w 3524250"/>
              <a:gd name="connsiteY12" fmla="*/ 1200329 h 1200329"/>
              <a:gd name="connsiteX13" fmla="*/ 693102 w 3524250"/>
              <a:gd name="connsiteY13" fmla="*/ 1200329 h 1200329"/>
              <a:gd name="connsiteX14" fmla="*/ 0 w 3524250"/>
              <a:gd name="connsiteY14" fmla="*/ 1200329 h 1200329"/>
              <a:gd name="connsiteX15" fmla="*/ 0 w 3524250"/>
              <a:gd name="connsiteY15" fmla="*/ 612168 h 1200329"/>
              <a:gd name="connsiteX16" fmla="*/ 0 w 3524250"/>
              <a:gd name="connsiteY16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4250" h="1200329" fill="none" extrusionOk="0">
                <a:moveTo>
                  <a:pt x="0" y="0"/>
                </a:moveTo>
                <a:cubicBezTo>
                  <a:pt x="149039" y="-1960"/>
                  <a:pt x="352903" y="-13102"/>
                  <a:pt x="516890" y="0"/>
                </a:cubicBezTo>
                <a:cubicBezTo>
                  <a:pt x="680877" y="13102"/>
                  <a:pt x="931504" y="-21100"/>
                  <a:pt x="1139508" y="0"/>
                </a:cubicBezTo>
                <a:cubicBezTo>
                  <a:pt x="1347512" y="21100"/>
                  <a:pt x="1436680" y="-3661"/>
                  <a:pt x="1656398" y="0"/>
                </a:cubicBezTo>
                <a:cubicBezTo>
                  <a:pt x="1876116" y="3661"/>
                  <a:pt x="1959119" y="5963"/>
                  <a:pt x="2173288" y="0"/>
                </a:cubicBezTo>
                <a:cubicBezTo>
                  <a:pt x="2387457" y="-5963"/>
                  <a:pt x="2634698" y="23239"/>
                  <a:pt x="2795905" y="0"/>
                </a:cubicBezTo>
                <a:cubicBezTo>
                  <a:pt x="2957112" y="-23239"/>
                  <a:pt x="3371520" y="-6007"/>
                  <a:pt x="3524250" y="0"/>
                </a:cubicBezTo>
                <a:cubicBezTo>
                  <a:pt x="3534902" y="212935"/>
                  <a:pt x="3517731" y="451300"/>
                  <a:pt x="3524250" y="624171"/>
                </a:cubicBezTo>
                <a:cubicBezTo>
                  <a:pt x="3530769" y="797042"/>
                  <a:pt x="3537073" y="1037267"/>
                  <a:pt x="3524250" y="1200329"/>
                </a:cubicBezTo>
                <a:cubicBezTo>
                  <a:pt x="3394051" y="1180163"/>
                  <a:pt x="3137961" y="1194683"/>
                  <a:pt x="2936875" y="1200329"/>
                </a:cubicBezTo>
                <a:cubicBezTo>
                  <a:pt x="2735790" y="1205975"/>
                  <a:pt x="2648589" y="1198491"/>
                  <a:pt x="2384743" y="1200329"/>
                </a:cubicBezTo>
                <a:cubicBezTo>
                  <a:pt x="2120897" y="1202167"/>
                  <a:pt x="1906680" y="1197473"/>
                  <a:pt x="1726883" y="1200329"/>
                </a:cubicBezTo>
                <a:cubicBezTo>
                  <a:pt x="1547086" y="1203185"/>
                  <a:pt x="1445384" y="1211577"/>
                  <a:pt x="1209992" y="1200329"/>
                </a:cubicBezTo>
                <a:cubicBezTo>
                  <a:pt x="974600" y="1189081"/>
                  <a:pt x="861199" y="1190162"/>
                  <a:pt x="693102" y="1200329"/>
                </a:cubicBezTo>
                <a:cubicBezTo>
                  <a:pt x="525005" y="1210497"/>
                  <a:pt x="212765" y="1205636"/>
                  <a:pt x="0" y="1200329"/>
                </a:cubicBezTo>
                <a:cubicBezTo>
                  <a:pt x="-10193" y="995623"/>
                  <a:pt x="16511" y="843169"/>
                  <a:pt x="0" y="612168"/>
                </a:cubicBezTo>
                <a:cubicBezTo>
                  <a:pt x="-16511" y="381167"/>
                  <a:pt x="-5720" y="148427"/>
                  <a:pt x="0" y="0"/>
                </a:cubicBezTo>
                <a:close/>
              </a:path>
              <a:path w="3524250" h="1200329" stroke="0" extrusionOk="0">
                <a:moveTo>
                  <a:pt x="0" y="0"/>
                </a:moveTo>
                <a:cubicBezTo>
                  <a:pt x="154166" y="1734"/>
                  <a:pt x="412061" y="19527"/>
                  <a:pt x="516890" y="0"/>
                </a:cubicBezTo>
                <a:cubicBezTo>
                  <a:pt x="621719" y="-19527"/>
                  <a:pt x="852200" y="9753"/>
                  <a:pt x="1033780" y="0"/>
                </a:cubicBezTo>
                <a:cubicBezTo>
                  <a:pt x="1215360" y="-9753"/>
                  <a:pt x="1354655" y="-5467"/>
                  <a:pt x="1585912" y="0"/>
                </a:cubicBezTo>
                <a:cubicBezTo>
                  <a:pt x="1817169" y="5467"/>
                  <a:pt x="1927195" y="-24086"/>
                  <a:pt x="2173287" y="0"/>
                </a:cubicBezTo>
                <a:cubicBezTo>
                  <a:pt x="2419379" y="24086"/>
                  <a:pt x="2568240" y="-21128"/>
                  <a:pt x="2831147" y="0"/>
                </a:cubicBezTo>
                <a:cubicBezTo>
                  <a:pt x="3094054" y="21128"/>
                  <a:pt x="3223964" y="6061"/>
                  <a:pt x="3524250" y="0"/>
                </a:cubicBezTo>
                <a:cubicBezTo>
                  <a:pt x="3518864" y="224361"/>
                  <a:pt x="3540841" y="465033"/>
                  <a:pt x="3524250" y="600165"/>
                </a:cubicBezTo>
                <a:cubicBezTo>
                  <a:pt x="3507659" y="735298"/>
                  <a:pt x="3544188" y="1051913"/>
                  <a:pt x="3524250" y="1200329"/>
                </a:cubicBezTo>
                <a:cubicBezTo>
                  <a:pt x="3290001" y="1195033"/>
                  <a:pt x="3094173" y="1217627"/>
                  <a:pt x="2972118" y="1200329"/>
                </a:cubicBezTo>
                <a:cubicBezTo>
                  <a:pt x="2850063" y="1183031"/>
                  <a:pt x="2706125" y="1183589"/>
                  <a:pt x="2455228" y="1200329"/>
                </a:cubicBezTo>
                <a:cubicBezTo>
                  <a:pt x="2204331" y="1217070"/>
                  <a:pt x="2067703" y="1208397"/>
                  <a:pt x="1938338" y="1200329"/>
                </a:cubicBezTo>
                <a:cubicBezTo>
                  <a:pt x="1808973" y="1192262"/>
                  <a:pt x="1563042" y="1204989"/>
                  <a:pt x="1421448" y="1200329"/>
                </a:cubicBezTo>
                <a:cubicBezTo>
                  <a:pt x="1279854" y="1195670"/>
                  <a:pt x="1117549" y="1219951"/>
                  <a:pt x="939800" y="1200329"/>
                </a:cubicBezTo>
                <a:cubicBezTo>
                  <a:pt x="762051" y="1180707"/>
                  <a:pt x="347980" y="1201214"/>
                  <a:pt x="0" y="1200329"/>
                </a:cubicBezTo>
                <a:cubicBezTo>
                  <a:pt x="3032" y="1015401"/>
                  <a:pt x="6116" y="847630"/>
                  <a:pt x="0" y="600165"/>
                </a:cubicBezTo>
                <a:cubicBezTo>
                  <a:pt x="-6116" y="352700"/>
                  <a:pt x="-10906" y="195308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Jämlik och jämställd arbetslivsinrikta</a:t>
            </a:r>
            <a:r>
              <a:rPr lang="sv-SE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rehabilitering</a:t>
            </a:r>
            <a:r>
              <a:rPr lang="sv-SE" dirty="0"/>
              <a:t> </a:t>
            </a:r>
            <a:br>
              <a:rPr lang="sv-SE" dirty="0"/>
            </a:br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578707C-39C1-4FEF-AFB8-F490074DED20}"/>
              </a:ext>
            </a:extLst>
          </p:cNvPr>
          <p:cNvSpPr txBox="1"/>
          <p:nvPr/>
        </p:nvSpPr>
        <p:spPr>
          <a:xfrm>
            <a:off x="7686675" y="2628900"/>
            <a:ext cx="3524250" cy="923330"/>
          </a:xfrm>
          <a:custGeom>
            <a:avLst/>
            <a:gdLst>
              <a:gd name="connsiteX0" fmla="*/ 0 w 3524250"/>
              <a:gd name="connsiteY0" fmla="*/ 0 h 923330"/>
              <a:gd name="connsiteX1" fmla="*/ 516890 w 3524250"/>
              <a:gd name="connsiteY1" fmla="*/ 0 h 923330"/>
              <a:gd name="connsiteX2" fmla="*/ 1139508 w 3524250"/>
              <a:gd name="connsiteY2" fmla="*/ 0 h 923330"/>
              <a:gd name="connsiteX3" fmla="*/ 1656398 w 3524250"/>
              <a:gd name="connsiteY3" fmla="*/ 0 h 923330"/>
              <a:gd name="connsiteX4" fmla="*/ 2173288 w 3524250"/>
              <a:gd name="connsiteY4" fmla="*/ 0 h 923330"/>
              <a:gd name="connsiteX5" fmla="*/ 2795905 w 3524250"/>
              <a:gd name="connsiteY5" fmla="*/ 0 h 923330"/>
              <a:gd name="connsiteX6" fmla="*/ 3524250 w 3524250"/>
              <a:gd name="connsiteY6" fmla="*/ 0 h 923330"/>
              <a:gd name="connsiteX7" fmla="*/ 3524250 w 3524250"/>
              <a:gd name="connsiteY7" fmla="*/ 480132 h 923330"/>
              <a:gd name="connsiteX8" fmla="*/ 3524250 w 3524250"/>
              <a:gd name="connsiteY8" fmla="*/ 923330 h 923330"/>
              <a:gd name="connsiteX9" fmla="*/ 2936875 w 3524250"/>
              <a:gd name="connsiteY9" fmla="*/ 923330 h 923330"/>
              <a:gd name="connsiteX10" fmla="*/ 2384743 w 3524250"/>
              <a:gd name="connsiteY10" fmla="*/ 923330 h 923330"/>
              <a:gd name="connsiteX11" fmla="*/ 1726883 w 3524250"/>
              <a:gd name="connsiteY11" fmla="*/ 923330 h 923330"/>
              <a:gd name="connsiteX12" fmla="*/ 1209992 w 3524250"/>
              <a:gd name="connsiteY12" fmla="*/ 923330 h 923330"/>
              <a:gd name="connsiteX13" fmla="*/ 693102 w 3524250"/>
              <a:gd name="connsiteY13" fmla="*/ 923330 h 923330"/>
              <a:gd name="connsiteX14" fmla="*/ 0 w 3524250"/>
              <a:gd name="connsiteY14" fmla="*/ 923330 h 923330"/>
              <a:gd name="connsiteX15" fmla="*/ 0 w 3524250"/>
              <a:gd name="connsiteY15" fmla="*/ 470898 h 923330"/>
              <a:gd name="connsiteX16" fmla="*/ 0 w 3524250"/>
              <a:gd name="connsiteY16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4250" h="923330" fill="none" extrusionOk="0">
                <a:moveTo>
                  <a:pt x="0" y="0"/>
                </a:moveTo>
                <a:cubicBezTo>
                  <a:pt x="149039" y="-1960"/>
                  <a:pt x="352903" y="-13102"/>
                  <a:pt x="516890" y="0"/>
                </a:cubicBezTo>
                <a:cubicBezTo>
                  <a:pt x="680877" y="13102"/>
                  <a:pt x="931504" y="-21100"/>
                  <a:pt x="1139508" y="0"/>
                </a:cubicBezTo>
                <a:cubicBezTo>
                  <a:pt x="1347512" y="21100"/>
                  <a:pt x="1436680" y="-3661"/>
                  <a:pt x="1656398" y="0"/>
                </a:cubicBezTo>
                <a:cubicBezTo>
                  <a:pt x="1876116" y="3661"/>
                  <a:pt x="1959119" y="5963"/>
                  <a:pt x="2173288" y="0"/>
                </a:cubicBezTo>
                <a:cubicBezTo>
                  <a:pt x="2387457" y="-5963"/>
                  <a:pt x="2634698" y="23239"/>
                  <a:pt x="2795905" y="0"/>
                </a:cubicBezTo>
                <a:cubicBezTo>
                  <a:pt x="2957112" y="-23239"/>
                  <a:pt x="3371520" y="-6007"/>
                  <a:pt x="3524250" y="0"/>
                </a:cubicBezTo>
                <a:cubicBezTo>
                  <a:pt x="3528006" y="107923"/>
                  <a:pt x="3513702" y="345952"/>
                  <a:pt x="3524250" y="480132"/>
                </a:cubicBezTo>
                <a:cubicBezTo>
                  <a:pt x="3534798" y="614312"/>
                  <a:pt x="3527830" y="745336"/>
                  <a:pt x="3524250" y="923330"/>
                </a:cubicBezTo>
                <a:cubicBezTo>
                  <a:pt x="3394051" y="903164"/>
                  <a:pt x="3137961" y="917684"/>
                  <a:pt x="2936875" y="923330"/>
                </a:cubicBezTo>
                <a:cubicBezTo>
                  <a:pt x="2735790" y="928976"/>
                  <a:pt x="2648589" y="921492"/>
                  <a:pt x="2384743" y="923330"/>
                </a:cubicBezTo>
                <a:cubicBezTo>
                  <a:pt x="2120897" y="925168"/>
                  <a:pt x="1906680" y="920474"/>
                  <a:pt x="1726883" y="923330"/>
                </a:cubicBezTo>
                <a:cubicBezTo>
                  <a:pt x="1547086" y="926186"/>
                  <a:pt x="1445384" y="934578"/>
                  <a:pt x="1209992" y="923330"/>
                </a:cubicBezTo>
                <a:cubicBezTo>
                  <a:pt x="974600" y="912082"/>
                  <a:pt x="861199" y="913163"/>
                  <a:pt x="693102" y="923330"/>
                </a:cubicBezTo>
                <a:cubicBezTo>
                  <a:pt x="525005" y="933498"/>
                  <a:pt x="212765" y="928637"/>
                  <a:pt x="0" y="923330"/>
                </a:cubicBezTo>
                <a:cubicBezTo>
                  <a:pt x="-9931" y="769294"/>
                  <a:pt x="-7754" y="572882"/>
                  <a:pt x="0" y="470898"/>
                </a:cubicBezTo>
                <a:cubicBezTo>
                  <a:pt x="7754" y="368914"/>
                  <a:pt x="11742" y="176755"/>
                  <a:pt x="0" y="0"/>
                </a:cubicBezTo>
                <a:close/>
              </a:path>
              <a:path w="3524250" h="923330" stroke="0" extrusionOk="0">
                <a:moveTo>
                  <a:pt x="0" y="0"/>
                </a:moveTo>
                <a:cubicBezTo>
                  <a:pt x="154166" y="1734"/>
                  <a:pt x="412061" y="19527"/>
                  <a:pt x="516890" y="0"/>
                </a:cubicBezTo>
                <a:cubicBezTo>
                  <a:pt x="621719" y="-19527"/>
                  <a:pt x="852200" y="9753"/>
                  <a:pt x="1033780" y="0"/>
                </a:cubicBezTo>
                <a:cubicBezTo>
                  <a:pt x="1215360" y="-9753"/>
                  <a:pt x="1354655" y="-5467"/>
                  <a:pt x="1585912" y="0"/>
                </a:cubicBezTo>
                <a:cubicBezTo>
                  <a:pt x="1817169" y="5467"/>
                  <a:pt x="1927195" y="-24086"/>
                  <a:pt x="2173287" y="0"/>
                </a:cubicBezTo>
                <a:cubicBezTo>
                  <a:pt x="2419379" y="24086"/>
                  <a:pt x="2568240" y="-21128"/>
                  <a:pt x="2831147" y="0"/>
                </a:cubicBezTo>
                <a:cubicBezTo>
                  <a:pt x="3094054" y="21128"/>
                  <a:pt x="3223964" y="6061"/>
                  <a:pt x="3524250" y="0"/>
                </a:cubicBezTo>
                <a:cubicBezTo>
                  <a:pt x="3504722" y="110756"/>
                  <a:pt x="3542986" y="364521"/>
                  <a:pt x="3524250" y="461665"/>
                </a:cubicBezTo>
                <a:cubicBezTo>
                  <a:pt x="3505514" y="558810"/>
                  <a:pt x="3535507" y="773494"/>
                  <a:pt x="3524250" y="923330"/>
                </a:cubicBezTo>
                <a:cubicBezTo>
                  <a:pt x="3290001" y="918034"/>
                  <a:pt x="3094173" y="940628"/>
                  <a:pt x="2972118" y="923330"/>
                </a:cubicBezTo>
                <a:cubicBezTo>
                  <a:pt x="2850063" y="906032"/>
                  <a:pt x="2706125" y="906590"/>
                  <a:pt x="2455228" y="923330"/>
                </a:cubicBezTo>
                <a:cubicBezTo>
                  <a:pt x="2204331" y="940071"/>
                  <a:pt x="2067703" y="931398"/>
                  <a:pt x="1938338" y="923330"/>
                </a:cubicBezTo>
                <a:cubicBezTo>
                  <a:pt x="1808973" y="915263"/>
                  <a:pt x="1563042" y="927990"/>
                  <a:pt x="1421448" y="923330"/>
                </a:cubicBezTo>
                <a:cubicBezTo>
                  <a:pt x="1279854" y="918671"/>
                  <a:pt x="1117549" y="942952"/>
                  <a:pt x="939800" y="923330"/>
                </a:cubicBezTo>
                <a:cubicBezTo>
                  <a:pt x="762051" y="903708"/>
                  <a:pt x="347980" y="924215"/>
                  <a:pt x="0" y="923330"/>
                </a:cubicBezTo>
                <a:cubicBezTo>
                  <a:pt x="-7428" y="697817"/>
                  <a:pt x="-6112" y="589173"/>
                  <a:pt x="0" y="461665"/>
                </a:cubicBezTo>
                <a:cubicBezTo>
                  <a:pt x="6112" y="334158"/>
                  <a:pt x="5898" y="198540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Individens fokus i fokus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5978F8D-4812-498B-82F1-B95608772EC4}"/>
              </a:ext>
            </a:extLst>
          </p:cNvPr>
          <p:cNvSpPr txBox="1"/>
          <p:nvPr/>
        </p:nvSpPr>
        <p:spPr>
          <a:xfrm>
            <a:off x="7381875" y="4804648"/>
            <a:ext cx="2066925" cy="923330"/>
          </a:xfrm>
          <a:custGeom>
            <a:avLst/>
            <a:gdLst>
              <a:gd name="connsiteX0" fmla="*/ 0 w 2066925"/>
              <a:gd name="connsiteY0" fmla="*/ 0 h 923330"/>
              <a:gd name="connsiteX1" fmla="*/ 709644 w 2066925"/>
              <a:gd name="connsiteY1" fmla="*/ 0 h 923330"/>
              <a:gd name="connsiteX2" fmla="*/ 1398619 w 2066925"/>
              <a:gd name="connsiteY2" fmla="*/ 0 h 923330"/>
              <a:gd name="connsiteX3" fmla="*/ 2066925 w 2066925"/>
              <a:gd name="connsiteY3" fmla="*/ 0 h 923330"/>
              <a:gd name="connsiteX4" fmla="*/ 2066925 w 2066925"/>
              <a:gd name="connsiteY4" fmla="*/ 452432 h 923330"/>
              <a:gd name="connsiteX5" fmla="*/ 2066925 w 2066925"/>
              <a:gd name="connsiteY5" fmla="*/ 923330 h 923330"/>
              <a:gd name="connsiteX6" fmla="*/ 1336612 w 2066925"/>
              <a:gd name="connsiteY6" fmla="*/ 923330 h 923330"/>
              <a:gd name="connsiteX7" fmla="*/ 626967 w 2066925"/>
              <a:gd name="connsiteY7" fmla="*/ 923330 h 923330"/>
              <a:gd name="connsiteX8" fmla="*/ 0 w 2066925"/>
              <a:gd name="connsiteY8" fmla="*/ 923330 h 923330"/>
              <a:gd name="connsiteX9" fmla="*/ 0 w 2066925"/>
              <a:gd name="connsiteY9" fmla="*/ 452432 h 923330"/>
              <a:gd name="connsiteX10" fmla="*/ 0 w 2066925"/>
              <a:gd name="connsiteY10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6925" h="923330" fill="none" extrusionOk="0">
                <a:moveTo>
                  <a:pt x="0" y="0"/>
                </a:moveTo>
                <a:cubicBezTo>
                  <a:pt x="337847" y="3373"/>
                  <a:pt x="478382" y="-18337"/>
                  <a:pt x="709644" y="0"/>
                </a:cubicBezTo>
                <a:cubicBezTo>
                  <a:pt x="940906" y="18337"/>
                  <a:pt x="1070079" y="-8532"/>
                  <a:pt x="1398619" y="0"/>
                </a:cubicBezTo>
                <a:cubicBezTo>
                  <a:pt x="1727159" y="8532"/>
                  <a:pt x="1875831" y="-32266"/>
                  <a:pt x="2066925" y="0"/>
                </a:cubicBezTo>
                <a:cubicBezTo>
                  <a:pt x="2066244" y="148704"/>
                  <a:pt x="2085860" y="329831"/>
                  <a:pt x="2066925" y="452432"/>
                </a:cubicBezTo>
                <a:cubicBezTo>
                  <a:pt x="2047990" y="575033"/>
                  <a:pt x="2053111" y="785733"/>
                  <a:pt x="2066925" y="923330"/>
                </a:cubicBezTo>
                <a:cubicBezTo>
                  <a:pt x="1704452" y="904403"/>
                  <a:pt x="1650562" y="892275"/>
                  <a:pt x="1336612" y="923330"/>
                </a:cubicBezTo>
                <a:cubicBezTo>
                  <a:pt x="1022662" y="954385"/>
                  <a:pt x="776728" y="935066"/>
                  <a:pt x="626967" y="923330"/>
                </a:cubicBezTo>
                <a:cubicBezTo>
                  <a:pt x="477206" y="911594"/>
                  <a:pt x="202260" y="899175"/>
                  <a:pt x="0" y="923330"/>
                </a:cubicBezTo>
                <a:cubicBezTo>
                  <a:pt x="-18239" y="779682"/>
                  <a:pt x="17770" y="569012"/>
                  <a:pt x="0" y="452432"/>
                </a:cubicBezTo>
                <a:cubicBezTo>
                  <a:pt x="-17770" y="335852"/>
                  <a:pt x="21302" y="175272"/>
                  <a:pt x="0" y="0"/>
                </a:cubicBezTo>
                <a:close/>
              </a:path>
              <a:path w="2066925" h="923330" stroke="0" extrusionOk="0">
                <a:moveTo>
                  <a:pt x="0" y="0"/>
                </a:moveTo>
                <a:cubicBezTo>
                  <a:pt x="220376" y="-21970"/>
                  <a:pt x="341486" y="-512"/>
                  <a:pt x="647636" y="0"/>
                </a:cubicBezTo>
                <a:cubicBezTo>
                  <a:pt x="953786" y="512"/>
                  <a:pt x="1035429" y="9071"/>
                  <a:pt x="1295273" y="0"/>
                </a:cubicBezTo>
                <a:cubicBezTo>
                  <a:pt x="1555117" y="-9071"/>
                  <a:pt x="1690144" y="20346"/>
                  <a:pt x="2066925" y="0"/>
                </a:cubicBezTo>
                <a:cubicBezTo>
                  <a:pt x="2052825" y="215841"/>
                  <a:pt x="2055498" y="290123"/>
                  <a:pt x="2066925" y="461665"/>
                </a:cubicBezTo>
                <a:cubicBezTo>
                  <a:pt x="2078352" y="633207"/>
                  <a:pt x="2053243" y="792413"/>
                  <a:pt x="2066925" y="923330"/>
                </a:cubicBezTo>
                <a:cubicBezTo>
                  <a:pt x="1855392" y="953498"/>
                  <a:pt x="1659537" y="912012"/>
                  <a:pt x="1439958" y="923330"/>
                </a:cubicBezTo>
                <a:cubicBezTo>
                  <a:pt x="1220379" y="934648"/>
                  <a:pt x="976800" y="890552"/>
                  <a:pt x="730313" y="923330"/>
                </a:cubicBezTo>
                <a:cubicBezTo>
                  <a:pt x="483826" y="956108"/>
                  <a:pt x="301523" y="943184"/>
                  <a:pt x="0" y="923330"/>
                </a:cubicBezTo>
                <a:cubicBezTo>
                  <a:pt x="-13157" y="707148"/>
                  <a:pt x="-11927" y="593383"/>
                  <a:pt x="0" y="480132"/>
                </a:cubicBezTo>
                <a:cubicBezTo>
                  <a:pt x="11927" y="366881"/>
                  <a:pt x="1208" y="150614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sv-SE" sz="1800" b="1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Frågor om våld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1F6A26F-3566-4296-B81C-7BB39EDCE4A2}"/>
              </a:ext>
            </a:extLst>
          </p:cNvPr>
          <p:cNvSpPr txBox="1"/>
          <p:nvPr/>
        </p:nvSpPr>
        <p:spPr>
          <a:xfrm>
            <a:off x="9296399" y="5429429"/>
            <a:ext cx="1562101" cy="923330"/>
          </a:xfrm>
          <a:custGeom>
            <a:avLst/>
            <a:gdLst>
              <a:gd name="connsiteX0" fmla="*/ 0 w 1562101"/>
              <a:gd name="connsiteY0" fmla="*/ 0 h 923330"/>
              <a:gd name="connsiteX1" fmla="*/ 536321 w 1562101"/>
              <a:gd name="connsiteY1" fmla="*/ 0 h 923330"/>
              <a:gd name="connsiteX2" fmla="*/ 1057022 w 1562101"/>
              <a:gd name="connsiteY2" fmla="*/ 0 h 923330"/>
              <a:gd name="connsiteX3" fmla="*/ 1562101 w 1562101"/>
              <a:gd name="connsiteY3" fmla="*/ 0 h 923330"/>
              <a:gd name="connsiteX4" fmla="*/ 1562101 w 1562101"/>
              <a:gd name="connsiteY4" fmla="*/ 452432 h 923330"/>
              <a:gd name="connsiteX5" fmla="*/ 1562101 w 1562101"/>
              <a:gd name="connsiteY5" fmla="*/ 923330 h 923330"/>
              <a:gd name="connsiteX6" fmla="*/ 1010159 w 1562101"/>
              <a:gd name="connsiteY6" fmla="*/ 923330 h 923330"/>
              <a:gd name="connsiteX7" fmla="*/ 473837 w 1562101"/>
              <a:gd name="connsiteY7" fmla="*/ 923330 h 923330"/>
              <a:gd name="connsiteX8" fmla="*/ 0 w 1562101"/>
              <a:gd name="connsiteY8" fmla="*/ 923330 h 923330"/>
              <a:gd name="connsiteX9" fmla="*/ 0 w 1562101"/>
              <a:gd name="connsiteY9" fmla="*/ 452432 h 923330"/>
              <a:gd name="connsiteX10" fmla="*/ 0 w 1562101"/>
              <a:gd name="connsiteY10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2101" h="923330" fill="none" extrusionOk="0">
                <a:moveTo>
                  <a:pt x="0" y="0"/>
                </a:moveTo>
                <a:cubicBezTo>
                  <a:pt x="224359" y="24126"/>
                  <a:pt x="341586" y="17688"/>
                  <a:pt x="536321" y="0"/>
                </a:cubicBezTo>
                <a:cubicBezTo>
                  <a:pt x="731056" y="-17688"/>
                  <a:pt x="845779" y="-22577"/>
                  <a:pt x="1057022" y="0"/>
                </a:cubicBezTo>
                <a:cubicBezTo>
                  <a:pt x="1268265" y="22577"/>
                  <a:pt x="1310928" y="19519"/>
                  <a:pt x="1562101" y="0"/>
                </a:cubicBezTo>
                <a:cubicBezTo>
                  <a:pt x="1561420" y="148704"/>
                  <a:pt x="1581036" y="329831"/>
                  <a:pt x="1562101" y="452432"/>
                </a:cubicBezTo>
                <a:cubicBezTo>
                  <a:pt x="1543166" y="575033"/>
                  <a:pt x="1548287" y="785733"/>
                  <a:pt x="1562101" y="923330"/>
                </a:cubicBezTo>
                <a:cubicBezTo>
                  <a:pt x="1357581" y="937432"/>
                  <a:pt x="1238386" y="898933"/>
                  <a:pt x="1010159" y="923330"/>
                </a:cubicBezTo>
                <a:cubicBezTo>
                  <a:pt x="781932" y="947727"/>
                  <a:pt x="596323" y="938532"/>
                  <a:pt x="473837" y="923330"/>
                </a:cubicBezTo>
                <a:cubicBezTo>
                  <a:pt x="351351" y="908128"/>
                  <a:pt x="103806" y="931301"/>
                  <a:pt x="0" y="923330"/>
                </a:cubicBezTo>
                <a:cubicBezTo>
                  <a:pt x="-18239" y="779682"/>
                  <a:pt x="17770" y="569012"/>
                  <a:pt x="0" y="452432"/>
                </a:cubicBezTo>
                <a:cubicBezTo>
                  <a:pt x="-17770" y="335852"/>
                  <a:pt x="21302" y="175272"/>
                  <a:pt x="0" y="0"/>
                </a:cubicBezTo>
                <a:close/>
              </a:path>
              <a:path w="1562101" h="923330" stroke="0" extrusionOk="0">
                <a:moveTo>
                  <a:pt x="0" y="0"/>
                </a:moveTo>
                <a:cubicBezTo>
                  <a:pt x="161483" y="10268"/>
                  <a:pt x="273105" y="-1886"/>
                  <a:pt x="489458" y="0"/>
                </a:cubicBezTo>
                <a:cubicBezTo>
                  <a:pt x="705811" y="1886"/>
                  <a:pt x="813329" y="-19909"/>
                  <a:pt x="978917" y="0"/>
                </a:cubicBezTo>
                <a:cubicBezTo>
                  <a:pt x="1144505" y="19909"/>
                  <a:pt x="1306264" y="-1168"/>
                  <a:pt x="1562101" y="0"/>
                </a:cubicBezTo>
                <a:cubicBezTo>
                  <a:pt x="1548001" y="215841"/>
                  <a:pt x="1550674" y="290123"/>
                  <a:pt x="1562101" y="461665"/>
                </a:cubicBezTo>
                <a:cubicBezTo>
                  <a:pt x="1573528" y="633207"/>
                  <a:pt x="1548419" y="792413"/>
                  <a:pt x="1562101" y="923330"/>
                </a:cubicBezTo>
                <a:cubicBezTo>
                  <a:pt x="1451085" y="917714"/>
                  <a:pt x="1276889" y="923685"/>
                  <a:pt x="1088264" y="923330"/>
                </a:cubicBezTo>
                <a:cubicBezTo>
                  <a:pt x="899639" y="922975"/>
                  <a:pt x="771154" y="919626"/>
                  <a:pt x="551942" y="923330"/>
                </a:cubicBezTo>
                <a:cubicBezTo>
                  <a:pt x="332730" y="927034"/>
                  <a:pt x="138037" y="924093"/>
                  <a:pt x="0" y="923330"/>
                </a:cubicBezTo>
                <a:cubicBezTo>
                  <a:pt x="-13157" y="707148"/>
                  <a:pt x="-11927" y="593383"/>
                  <a:pt x="0" y="480132"/>
                </a:cubicBezTo>
                <a:cubicBezTo>
                  <a:pt x="11927" y="366881"/>
                  <a:pt x="1208" y="150614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indikatorer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DFE7F50E-BD1B-4668-8355-2926C0FF8B38}"/>
              </a:ext>
            </a:extLst>
          </p:cNvPr>
          <p:cNvSpPr txBox="1"/>
          <p:nvPr/>
        </p:nvSpPr>
        <p:spPr>
          <a:xfrm>
            <a:off x="2070100" y="791707"/>
            <a:ext cx="820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accent4">
                    <a:lumMod val="50000"/>
                  </a:schemeClr>
                </a:solidFill>
              </a:rPr>
              <a:t>SAMORDNINGSFÖRBUNDET VÄSTERÅS</a:t>
            </a:r>
          </a:p>
        </p:txBody>
      </p:sp>
    </p:spTree>
    <p:extLst>
      <p:ext uri="{BB962C8B-B14F-4D97-AF65-F5344CB8AC3E}">
        <p14:creationId xmlns:p14="http://schemas.microsoft.com/office/powerpoint/2010/main" val="24056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1FF6C4D-F8BE-41C1-916A-E2A7349E9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48210"/>
            <a:ext cx="1183640" cy="1581164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50800" dir="5400000" sx="97000" sy="97000" algn="t" rotWithShape="0">
              <a:prstClr val="black">
                <a:alpha val="47000"/>
              </a:prstClr>
            </a:outerShdw>
          </a:effec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487FD43C-C787-46C4-8DAF-04E7C4885C77}"/>
              </a:ext>
            </a:extLst>
          </p:cNvPr>
          <p:cNvSpPr txBox="1"/>
          <p:nvPr/>
        </p:nvSpPr>
        <p:spPr>
          <a:xfrm>
            <a:off x="2249811" y="1601241"/>
            <a:ext cx="6010275" cy="2585323"/>
          </a:xfrm>
          <a:custGeom>
            <a:avLst/>
            <a:gdLst>
              <a:gd name="connsiteX0" fmla="*/ 0 w 6010275"/>
              <a:gd name="connsiteY0" fmla="*/ 0 h 2585323"/>
              <a:gd name="connsiteX1" fmla="*/ 667808 w 6010275"/>
              <a:gd name="connsiteY1" fmla="*/ 0 h 2585323"/>
              <a:gd name="connsiteX2" fmla="*/ 1455822 w 6010275"/>
              <a:gd name="connsiteY2" fmla="*/ 0 h 2585323"/>
              <a:gd name="connsiteX3" fmla="*/ 2243836 w 6010275"/>
              <a:gd name="connsiteY3" fmla="*/ 0 h 2585323"/>
              <a:gd name="connsiteX4" fmla="*/ 2851542 w 6010275"/>
              <a:gd name="connsiteY4" fmla="*/ 0 h 2585323"/>
              <a:gd name="connsiteX5" fmla="*/ 3579453 w 6010275"/>
              <a:gd name="connsiteY5" fmla="*/ 0 h 2585323"/>
              <a:gd name="connsiteX6" fmla="*/ 4307364 w 6010275"/>
              <a:gd name="connsiteY6" fmla="*/ 0 h 2585323"/>
              <a:gd name="connsiteX7" fmla="*/ 4794864 w 6010275"/>
              <a:gd name="connsiteY7" fmla="*/ 0 h 2585323"/>
              <a:gd name="connsiteX8" fmla="*/ 5282364 w 6010275"/>
              <a:gd name="connsiteY8" fmla="*/ 0 h 2585323"/>
              <a:gd name="connsiteX9" fmla="*/ 6010275 w 6010275"/>
              <a:gd name="connsiteY9" fmla="*/ 0 h 2585323"/>
              <a:gd name="connsiteX10" fmla="*/ 6010275 w 6010275"/>
              <a:gd name="connsiteY10" fmla="*/ 672184 h 2585323"/>
              <a:gd name="connsiteX11" fmla="*/ 6010275 w 6010275"/>
              <a:gd name="connsiteY11" fmla="*/ 1318515 h 2585323"/>
              <a:gd name="connsiteX12" fmla="*/ 6010275 w 6010275"/>
              <a:gd name="connsiteY12" fmla="*/ 1913139 h 2585323"/>
              <a:gd name="connsiteX13" fmla="*/ 6010275 w 6010275"/>
              <a:gd name="connsiteY13" fmla="*/ 2585323 h 2585323"/>
              <a:gd name="connsiteX14" fmla="*/ 5522775 w 6010275"/>
              <a:gd name="connsiteY14" fmla="*/ 2585323 h 2585323"/>
              <a:gd name="connsiteX15" fmla="*/ 4915069 w 6010275"/>
              <a:gd name="connsiteY15" fmla="*/ 2585323 h 2585323"/>
              <a:gd name="connsiteX16" fmla="*/ 4427569 w 6010275"/>
              <a:gd name="connsiteY16" fmla="*/ 2585323 h 2585323"/>
              <a:gd name="connsiteX17" fmla="*/ 3759761 w 6010275"/>
              <a:gd name="connsiteY17" fmla="*/ 2585323 h 2585323"/>
              <a:gd name="connsiteX18" fmla="*/ 3091953 w 6010275"/>
              <a:gd name="connsiteY18" fmla="*/ 2585323 h 2585323"/>
              <a:gd name="connsiteX19" fmla="*/ 2303939 w 6010275"/>
              <a:gd name="connsiteY19" fmla="*/ 2585323 h 2585323"/>
              <a:gd name="connsiteX20" fmla="*/ 1696233 w 6010275"/>
              <a:gd name="connsiteY20" fmla="*/ 2585323 h 2585323"/>
              <a:gd name="connsiteX21" fmla="*/ 908219 w 6010275"/>
              <a:gd name="connsiteY21" fmla="*/ 2585323 h 2585323"/>
              <a:gd name="connsiteX22" fmla="*/ 0 w 6010275"/>
              <a:gd name="connsiteY22" fmla="*/ 2585323 h 2585323"/>
              <a:gd name="connsiteX23" fmla="*/ 0 w 6010275"/>
              <a:gd name="connsiteY23" fmla="*/ 2016552 h 2585323"/>
              <a:gd name="connsiteX24" fmla="*/ 0 w 6010275"/>
              <a:gd name="connsiteY24" fmla="*/ 1396074 h 2585323"/>
              <a:gd name="connsiteX25" fmla="*/ 0 w 6010275"/>
              <a:gd name="connsiteY25" fmla="*/ 801450 h 2585323"/>
              <a:gd name="connsiteX26" fmla="*/ 0 w 6010275"/>
              <a:gd name="connsiteY26" fmla="*/ 0 h 258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010275" h="2585323" fill="none" extrusionOk="0">
                <a:moveTo>
                  <a:pt x="0" y="0"/>
                </a:moveTo>
                <a:cubicBezTo>
                  <a:pt x="210787" y="28696"/>
                  <a:pt x="433543" y="-9020"/>
                  <a:pt x="667808" y="0"/>
                </a:cubicBezTo>
                <a:cubicBezTo>
                  <a:pt x="902073" y="9020"/>
                  <a:pt x="1135908" y="-1596"/>
                  <a:pt x="1455822" y="0"/>
                </a:cubicBezTo>
                <a:cubicBezTo>
                  <a:pt x="1775736" y="1596"/>
                  <a:pt x="1960809" y="-3895"/>
                  <a:pt x="2243836" y="0"/>
                </a:cubicBezTo>
                <a:cubicBezTo>
                  <a:pt x="2526863" y="3895"/>
                  <a:pt x="2712314" y="-15847"/>
                  <a:pt x="2851542" y="0"/>
                </a:cubicBezTo>
                <a:cubicBezTo>
                  <a:pt x="2990770" y="15847"/>
                  <a:pt x="3393191" y="28717"/>
                  <a:pt x="3579453" y="0"/>
                </a:cubicBezTo>
                <a:cubicBezTo>
                  <a:pt x="3765715" y="-28717"/>
                  <a:pt x="4149366" y="-33879"/>
                  <a:pt x="4307364" y="0"/>
                </a:cubicBezTo>
                <a:cubicBezTo>
                  <a:pt x="4465362" y="33879"/>
                  <a:pt x="4564531" y="3861"/>
                  <a:pt x="4794864" y="0"/>
                </a:cubicBezTo>
                <a:cubicBezTo>
                  <a:pt x="5025197" y="-3861"/>
                  <a:pt x="5086508" y="-17107"/>
                  <a:pt x="5282364" y="0"/>
                </a:cubicBezTo>
                <a:cubicBezTo>
                  <a:pt x="5478220" y="17107"/>
                  <a:pt x="5829983" y="31319"/>
                  <a:pt x="6010275" y="0"/>
                </a:cubicBezTo>
                <a:cubicBezTo>
                  <a:pt x="6020755" y="287402"/>
                  <a:pt x="6005334" y="344197"/>
                  <a:pt x="6010275" y="672184"/>
                </a:cubicBezTo>
                <a:cubicBezTo>
                  <a:pt x="6015216" y="1000171"/>
                  <a:pt x="5985734" y="1140444"/>
                  <a:pt x="6010275" y="1318515"/>
                </a:cubicBezTo>
                <a:cubicBezTo>
                  <a:pt x="6034816" y="1496586"/>
                  <a:pt x="5985530" y="1621616"/>
                  <a:pt x="6010275" y="1913139"/>
                </a:cubicBezTo>
                <a:cubicBezTo>
                  <a:pt x="6035020" y="2204662"/>
                  <a:pt x="5980492" y="2372866"/>
                  <a:pt x="6010275" y="2585323"/>
                </a:cubicBezTo>
                <a:cubicBezTo>
                  <a:pt x="5896417" y="2580636"/>
                  <a:pt x="5634280" y="2581206"/>
                  <a:pt x="5522775" y="2585323"/>
                </a:cubicBezTo>
                <a:cubicBezTo>
                  <a:pt x="5411270" y="2589440"/>
                  <a:pt x="5165702" y="2600135"/>
                  <a:pt x="4915069" y="2585323"/>
                </a:cubicBezTo>
                <a:cubicBezTo>
                  <a:pt x="4664436" y="2570511"/>
                  <a:pt x="4530498" y="2564470"/>
                  <a:pt x="4427569" y="2585323"/>
                </a:cubicBezTo>
                <a:cubicBezTo>
                  <a:pt x="4324640" y="2606176"/>
                  <a:pt x="3993424" y="2610891"/>
                  <a:pt x="3759761" y="2585323"/>
                </a:cubicBezTo>
                <a:cubicBezTo>
                  <a:pt x="3526098" y="2559755"/>
                  <a:pt x="3284705" y="2561580"/>
                  <a:pt x="3091953" y="2585323"/>
                </a:cubicBezTo>
                <a:cubicBezTo>
                  <a:pt x="2899201" y="2609066"/>
                  <a:pt x="2507000" y="2564749"/>
                  <a:pt x="2303939" y="2585323"/>
                </a:cubicBezTo>
                <a:cubicBezTo>
                  <a:pt x="2100878" y="2605897"/>
                  <a:pt x="1993369" y="2605916"/>
                  <a:pt x="1696233" y="2585323"/>
                </a:cubicBezTo>
                <a:cubicBezTo>
                  <a:pt x="1399097" y="2564730"/>
                  <a:pt x="1108619" y="2590986"/>
                  <a:pt x="908219" y="2585323"/>
                </a:cubicBezTo>
                <a:cubicBezTo>
                  <a:pt x="707819" y="2579660"/>
                  <a:pt x="197443" y="2581085"/>
                  <a:pt x="0" y="2585323"/>
                </a:cubicBezTo>
                <a:cubicBezTo>
                  <a:pt x="27348" y="2427415"/>
                  <a:pt x="8932" y="2163063"/>
                  <a:pt x="0" y="2016552"/>
                </a:cubicBezTo>
                <a:cubicBezTo>
                  <a:pt x="-8932" y="1870041"/>
                  <a:pt x="-16374" y="1545342"/>
                  <a:pt x="0" y="1396074"/>
                </a:cubicBezTo>
                <a:cubicBezTo>
                  <a:pt x="16374" y="1246806"/>
                  <a:pt x="15288" y="1032461"/>
                  <a:pt x="0" y="801450"/>
                </a:cubicBezTo>
                <a:cubicBezTo>
                  <a:pt x="-15288" y="570439"/>
                  <a:pt x="-36572" y="190215"/>
                  <a:pt x="0" y="0"/>
                </a:cubicBezTo>
                <a:close/>
              </a:path>
              <a:path w="6010275" h="2585323" stroke="0" extrusionOk="0">
                <a:moveTo>
                  <a:pt x="0" y="0"/>
                </a:moveTo>
                <a:cubicBezTo>
                  <a:pt x="192482" y="27228"/>
                  <a:pt x="370964" y="13439"/>
                  <a:pt x="547603" y="0"/>
                </a:cubicBezTo>
                <a:cubicBezTo>
                  <a:pt x="724242" y="-13439"/>
                  <a:pt x="893204" y="-2796"/>
                  <a:pt x="1095206" y="0"/>
                </a:cubicBezTo>
                <a:cubicBezTo>
                  <a:pt x="1297208" y="2796"/>
                  <a:pt x="1503092" y="2190"/>
                  <a:pt x="1702911" y="0"/>
                </a:cubicBezTo>
                <a:cubicBezTo>
                  <a:pt x="1902730" y="-2190"/>
                  <a:pt x="2170058" y="-24154"/>
                  <a:pt x="2370720" y="0"/>
                </a:cubicBezTo>
                <a:cubicBezTo>
                  <a:pt x="2571382" y="24154"/>
                  <a:pt x="2790138" y="-24417"/>
                  <a:pt x="3158733" y="0"/>
                </a:cubicBezTo>
                <a:cubicBezTo>
                  <a:pt x="3527328" y="24417"/>
                  <a:pt x="3619317" y="-36263"/>
                  <a:pt x="3886644" y="0"/>
                </a:cubicBezTo>
                <a:cubicBezTo>
                  <a:pt x="4153971" y="36263"/>
                  <a:pt x="4333591" y="8498"/>
                  <a:pt x="4554453" y="0"/>
                </a:cubicBezTo>
                <a:cubicBezTo>
                  <a:pt x="4775315" y="-8498"/>
                  <a:pt x="4995855" y="-21287"/>
                  <a:pt x="5342467" y="0"/>
                </a:cubicBezTo>
                <a:cubicBezTo>
                  <a:pt x="5689079" y="21287"/>
                  <a:pt x="5758924" y="-8149"/>
                  <a:pt x="6010275" y="0"/>
                </a:cubicBezTo>
                <a:cubicBezTo>
                  <a:pt x="6027512" y="285294"/>
                  <a:pt x="6021777" y="361117"/>
                  <a:pt x="6010275" y="594624"/>
                </a:cubicBezTo>
                <a:cubicBezTo>
                  <a:pt x="5998773" y="828131"/>
                  <a:pt x="6009800" y="965214"/>
                  <a:pt x="6010275" y="1163395"/>
                </a:cubicBezTo>
                <a:cubicBezTo>
                  <a:pt x="6010750" y="1361576"/>
                  <a:pt x="5994141" y="1523532"/>
                  <a:pt x="6010275" y="1732166"/>
                </a:cubicBezTo>
                <a:cubicBezTo>
                  <a:pt x="6026409" y="1940800"/>
                  <a:pt x="6029484" y="2236952"/>
                  <a:pt x="6010275" y="2585323"/>
                </a:cubicBezTo>
                <a:cubicBezTo>
                  <a:pt x="5705119" y="2580717"/>
                  <a:pt x="5673755" y="2572784"/>
                  <a:pt x="5342467" y="2585323"/>
                </a:cubicBezTo>
                <a:cubicBezTo>
                  <a:pt x="5011179" y="2597862"/>
                  <a:pt x="4998642" y="2611034"/>
                  <a:pt x="4674658" y="2585323"/>
                </a:cubicBezTo>
                <a:cubicBezTo>
                  <a:pt x="4350674" y="2559612"/>
                  <a:pt x="4363353" y="2565339"/>
                  <a:pt x="4127056" y="2585323"/>
                </a:cubicBezTo>
                <a:cubicBezTo>
                  <a:pt x="3890759" y="2605307"/>
                  <a:pt x="3651266" y="2582439"/>
                  <a:pt x="3459247" y="2585323"/>
                </a:cubicBezTo>
                <a:cubicBezTo>
                  <a:pt x="3267228" y="2588207"/>
                  <a:pt x="2941520" y="2614985"/>
                  <a:pt x="2671233" y="2585323"/>
                </a:cubicBezTo>
                <a:cubicBezTo>
                  <a:pt x="2400946" y="2555661"/>
                  <a:pt x="2390060" y="2586843"/>
                  <a:pt x="2123631" y="2585323"/>
                </a:cubicBezTo>
                <a:cubicBezTo>
                  <a:pt x="1857202" y="2583803"/>
                  <a:pt x="1619668" y="2564564"/>
                  <a:pt x="1335617" y="2585323"/>
                </a:cubicBezTo>
                <a:cubicBezTo>
                  <a:pt x="1051566" y="2606082"/>
                  <a:pt x="927809" y="2613463"/>
                  <a:pt x="727911" y="2585323"/>
                </a:cubicBezTo>
                <a:cubicBezTo>
                  <a:pt x="528013" y="2557183"/>
                  <a:pt x="231905" y="2587010"/>
                  <a:pt x="0" y="2585323"/>
                </a:cubicBezTo>
                <a:cubicBezTo>
                  <a:pt x="32289" y="2296610"/>
                  <a:pt x="-21548" y="2140986"/>
                  <a:pt x="0" y="1913139"/>
                </a:cubicBezTo>
                <a:cubicBezTo>
                  <a:pt x="21548" y="1685292"/>
                  <a:pt x="-20870" y="1601991"/>
                  <a:pt x="0" y="1318515"/>
                </a:cubicBezTo>
                <a:cubicBezTo>
                  <a:pt x="20870" y="1035039"/>
                  <a:pt x="-11900" y="988683"/>
                  <a:pt x="0" y="672184"/>
                </a:cubicBezTo>
                <a:cubicBezTo>
                  <a:pt x="11900" y="355685"/>
                  <a:pt x="29368" y="267882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Individinsatser</a:t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Målgrupp: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Individer i behov av samordnad arbetslivsinriktad rehabilitering, där egen organisation ”använt allt” eller individen inte kan ta del av……… </a:t>
            </a:r>
            <a:b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(unga med funktionsnedsättning, utrikesfödda, sjukskrivna, arbetslösa…………………..)</a:t>
            </a:r>
            <a:b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00022F7-4D7A-4FA0-933A-920B47723638}"/>
              </a:ext>
            </a:extLst>
          </p:cNvPr>
          <p:cNvSpPr txBox="1"/>
          <p:nvPr/>
        </p:nvSpPr>
        <p:spPr>
          <a:xfrm>
            <a:off x="5558475" y="4506565"/>
            <a:ext cx="2747963" cy="923330"/>
          </a:xfrm>
          <a:custGeom>
            <a:avLst/>
            <a:gdLst>
              <a:gd name="connsiteX0" fmla="*/ 0 w 2747963"/>
              <a:gd name="connsiteY0" fmla="*/ 0 h 923330"/>
              <a:gd name="connsiteX1" fmla="*/ 632031 w 2747963"/>
              <a:gd name="connsiteY1" fmla="*/ 0 h 923330"/>
              <a:gd name="connsiteX2" fmla="*/ 1264063 w 2747963"/>
              <a:gd name="connsiteY2" fmla="*/ 0 h 923330"/>
              <a:gd name="connsiteX3" fmla="*/ 1923574 w 2747963"/>
              <a:gd name="connsiteY3" fmla="*/ 0 h 923330"/>
              <a:gd name="connsiteX4" fmla="*/ 2747963 w 2747963"/>
              <a:gd name="connsiteY4" fmla="*/ 0 h 923330"/>
              <a:gd name="connsiteX5" fmla="*/ 2747963 w 2747963"/>
              <a:gd name="connsiteY5" fmla="*/ 480132 h 923330"/>
              <a:gd name="connsiteX6" fmla="*/ 2747963 w 2747963"/>
              <a:gd name="connsiteY6" fmla="*/ 923330 h 923330"/>
              <a:gd name="connsiteX7" fmla="*/ 2006013 w 2747963"/>
              <a:gd name="connsiteY7" fmla="*/ 923330 h 923330"/>
              <a:gd name="connsiteX8" fmla="*/ 1319022 w 2747963"/>
              <a:gd name="connsiteY8" fmla="*/ 923330 h 923330"/>
              <a:gd name="connsiteX9" fmla="*/ 686991 w 2747963"/>
              <a:gd name="connsiteY9" fmla="*/ 923330 h 923330"/>
              <a:gd name="connsiteX10" fmla="*/ 0 w 2747963"/>
              <a:gd name="connsiteY10" fmla="*/ 923330 h 923330"/>
              <a:gd name="connsiteX11" fmla="*/ 0 w 2747963"/>
              <a:gd name="connsiteY11" fmla="*/ 480132 h 923330"/>
              <a:gd name="connsiteX12" fmla="*/ 0 w 2747963"/>
              <a:gd name="connsiteY12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7963" h="923330" extrusionOk="0">
                <a:moveTo>
                  <a:pt x="0" y="0"/>
                </a:moveTo>
                <a:cubicBezTo>
                  <a:pt x="171798" y="1897"/>
                  <a:pt x="400658" y="-4996"/>
                  <a:pt x="632031" y="0"/>
                </a:cubicBezTo>
                <a:cubicBezTo>
                  <a:pt x="863404" y="4996"/>
                  <a:pt x="1136163" y="14578"/>
                  <a:pt x="1264063" y="0"/>
                </a:cubicBezTo>
                <a:cubicBezTo>
                  <a:pt x="1391963" y="-14578"/>
                  <a:pt x="1706796" y="-9582"/>
                  <a:pt x="1923574" y="0"/>
                </a:cubicBezTo>
                <a:cubicBezTo>
                  <a:pt x="2140352" y="9582"/>
                  <a:pt x="2581729" y="11823"/>
                  <a:pt x="2747963" y="0"/>
                </a:cubicBezTo>
                <a:cubicBezTo>
                  <a:pt x="2732230" y="234711"/>
                  <a:pt x="2730290" y="306340"/>
                  <a:pt x="2747963" y="480132"/>
                </a:cubicBezTo>
                <a:cubicBezTo>
                  <a:pt x="2765636" y="653924"/>
                  <a:pt x="2746513" y="732840"/>
                  <a:pt x="2747963" y="923330"/>
                </a:cubicBezTo>
                <a:cubicBezTo>
                  <a:pt x="2387338" y="956312"/>
                  <a:pt x="2214007" y="935691"/>
                  <a:pt x="2006013" y="923330"/>
                </a:cubicBezTo>
                <a:cubicBezTo>
                  <a:pt x="1798019" y="910970"/>
                  <a:pt x="1575262" y="892652"/>
                  <a:pt x="1319022" y="923330"/>
                </a:cubicBezTo>
                <a:cubicBezTo>
                  <a:pt x="1062782" y="954008"/>
                  <a:pt x="870832" y="892313"/>
                  <a:pt x="686991" y="923330"/>
                </a:cubicBezTo>
                <a:cubicBezTo>
                  <a:pt x="503150" y="954347"/>
                  <a:pt x="300361" y="934124"/>
                  <a:pt x="0" y="923330"/>
                </a:cubicBezTo>
                <a:cubicBezTo>
                  <a:pt x="3887" y="782765"/>
                  <a:pt x="-15845" y="691862"/>
                  <a:pt x="0" y="480132"/>
                </a:cubicBezTo>
                <a:cubicBezTo>
                  <a:pt x="15845" y="268402"/>
                  <a:pt x="-7199" y="195789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Långa sjukskrivningar</a:t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kvinnor</a:t>
            </a:r>
            <a:b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psykisk ohälsa</a:t>
            </a:r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578707C-39C1-4FEF-AFB8-F490074DED20}"/>
              </a:ext>
            </a:extLst>
          </p:cNvPr>
          <p:cNvSpPr txBox="1"/>
          <p:nvPr/>
        </p:nvSpPr>
        <p:spPr>
          <a:xfrm>
            <a:off x="8260086" y="4116757"/>
            <a:ext cx="3524250" cy="2308324"/>
          </a:xfrm>
          <a:custGeom>
            <a:avLst/>
            <a:gdLst>
              <a:gd name="connsiteX0" fmla="*/ 0 w 3524250"/>
              <a:gd name="connsiteY0" fmla="*/ 0 h 2308324"/>
              <a:gd name="connsiteX1" fmla="*/ 516890 w 3524250"/>
              <a:gd name="connsiteY1" fmla="*/ 0 h 2308324"/>
              <a:gd name="connsiteX2" fmla="*/ 1033780 w 3524250"/>
              <a:gd name="connsiteY2" fmla="*/ 0 h 2308324"/>
              <a:gd name="connsiteX3" fmla="*/ 1585912 w 3524250"/>
              <a:gd name="connsiteY3" fmla="*/ 0 h 2308324"/>
              <a:gd name="connsiteX4" fmla="*/ 2173287 w 3524250"/>
              <a:gd name="connsiteY4" fmla="*/ 0 h 2308324"/>
              <a:gd name="connsiteX5" fmla="*/ 2831147 w 3524250"/>
              <a:gd name="connsiteY5" fmla="*/ 0 h 2308324"/>
              <a:gd name="connsiteX6" fmla="*/ 3524250 w 3524250"/>
              <a:gd name="connsiteY6" fmla="*/ 0 h 2308324"/>
              <a:gd name="connsiteX7" fmla="*/ 3524250 w 3524250"/>
              <a:gd name="connsiteY7" fmla="*/ 577081 h 2308324"/>
              <a:gd name="connsiteX8" fmla="*/ 3524250 w 3524250"/>
              <a:gd name="connsiteY8" fmla="*/ 1200328 h 2308324"/>
              <a:gd name="connsiteX9" fmla="*/ 3524250 w 3524250"/>
              <a:gd name="connsiteY9" fmla="*/ 1754326 h 2308324"/>
              <a:gd name="connsiteX10" fmla="*/ 3524250 w 3524250"/>
              <a:gd name="connsiteY10" fmla="*/ 2308324 h 2308324"/>
              <a:gd name="connsiteX11" fmla="*/ 3042603 w 3524250"/>
              <a:gd name="connsiteY11" fmla="*/ 2308324 h 2308324"/>
              <a:gd name="connsiteX12" fmla="*/ 2525713 w 3524250"/>
              <a:gd name="connsiteY12" fmla="*/ 2308324 h 2308324"/>
              <a:gd name="connsiteX13" fmla="*/ 2044065 w 3524250"/>
              <a:gd name="connsiteY13" fmla="*/ 2308324 h 2308324"/>
              <a:gd name="connsiteX14" fmla="*/ 1527175 w 3524250"/>
              <a:gd name="connsiteY14" fmla="*/ 2308324 h 2308324"/>
              <a:gd name="connsiteX15" fmla="*/ 939800 w 3524250"/>
              <a:gd name="connsiteY15" fmla="*/ 2308324 h 2308324"/>
              <a:gd name="connsiteX16" fmla="*/ 0 w 3524250"/>
              <a:gd name="connsiteY16" fmla="*/ 2308324 h 2308324"/>
              <a:gd name="connsiteX17" fmla="*/ 0 w 3524250"/>
              <a:gd name="connsiteY17" fmla="*/ 1731243 h 2308324"/>
              <a:gd name="connsiteX18" fmla="*/ 0 w 3524250"/>
              <a:gd name="connsiteY18" fmla="*/ 1131079 h 2308324"/>
              <a:gd name="connsiteX19" fmla="*/ 0 w 3524250"/>
              <a:gd name="connsiteY19" fmla="*/ 530915 h 2308324"/>
              <a:gd name="connsiteX20" fmla="*/ 0 w 3524250"/>
              <a:gd name="connsiteY20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24250" h="2308324" extrusionOk="0">
                <a:moveTo>
                  <a:pt x="0" y="0"/>
                </a:moveTo>
                <a:cubicBezTo>
                  <a:pt x="154166" y="1734"/>
                  <a:pt x="412061" y="19527"/>
                  <a:pt x="516890" y="0"/>
                </a:cubicBezTo>
                <a:cubicBezTo>
                  <a:pt x="621719" y="-19527"/>
                  <a:pt x="852200" y="9753"/>
                  <a:pt x="1033780" y="0"/>
                </a:cubicBezTo>
                <a:cubicBezTo>
                  <a:pt x="1215360" y="-9753"/>
                  <a:pt x="1354655" y="-5467"/>
                  <a:pt x="1585912" y="0"/>
                </a:cubicBezTo>
                <a:cubicBezTo>
                  <a:pt x="1817169" y="5467"/>
                  <a:pt x="1927195" y="-24086"/>
                  <a:pt x="2173287" y="0"/>
                </a:cubicBezTo>
                <a:cubicBezTo>
                  <a:pt x="2419379" y="24086"/>
                  <a:pt x="2568240" y="-21128"/>
                  <a:pt x="2831147" y="0"/>
                </a:cubicBezTo>
                <a:cubicBezTo>
                  <a:pt x="3094054" y="21128"/>
                  <a:pt x="3223964" y="6061"/>
                  <a:pt x="3524250" y="0"/>
                </a:cubicBezTo>
                <a:cubicBezTo>
                  <a:pt x="3520683" y="209409"/>
                  <a:pt x="3502506" y="430255"/>
                  <a:pt x="3524250" y="577081"/>
                </a:cubicBezTo>
                <a:cubicBezTo>
                  <a:pt x="3545994" y="723907"/>
                  <a:pt x="3553304" y="1068398"/>
                  <a:pt x="3524250" y="1200328"/>
                </a:cubicBezTo>
                <a:cubicBezTo>
                  <a:pt x="3495196" y="1332258"/>
                  <a:pt x="3547232" y="1483995"/>
                  <a:pt x="3524250" y="1754326"/>
                </a:cubicBezTo>
                <a:cubicBezTo>
                  <a:pt x="3501268" y="2024657"/>
                  <a:pt x="3508126" y="2114625"/>
                  <a:pt x="3524250" y="2308324"/>
                </a:cubicBezTo>
                <a:cubicBezTo>
                  <a:pt x="3329250" y="2316762"/>
                  <a:pt x="3266846" y="2285567"/>
                  <a:pt x="3042603" y="2308324"/>
                </a:cubicBezTo>
                <a:cubicBezTo>
                  <a:pt x="2818360" y="2331081"/>
                  <a:pt x="2667307" y="2312984"/>
                  <a:pt x="2525713" y="2308324"/>
                </a:cubicBezTo>
                <a:cubicBezTo>
                  <a:pt x="2384119" y="2303665"/>
                  <a:pt x="2221814" y="2327946"/>
                  <a:pt x="2044065" y="2308324"/>
                </a:cubicBezTo>
                <a:cubicBezTo>
                  <a:pt x="1866316" y="2288702"/>
                  <a:pt x="1674185" y="2306860"/>
                  <a:pt x="1527175" y="2308324"/>
                </a:cubicBezTo>
                <a:cubicBezTo>
                  <a:pt x="1380165" y="2309789"/>
                  <a:pt x="1220906" y="2284714"/>
                  <a:pt x="939800" y="2308324"/>
                </a:cubicBezTo>
                <a:cubicBezTo>
                  <a:pt x="658695" y="2331934"/>
                  <a:pt x="438396" y="2349747"/>
                  <a:pt x="0" y="2308324"/>
                </a:cubicBezTo>
                <a:cubicBezTo>
                  <a:pt x="-17450" y="2121904"/>
                  <a:pt x="-22371" y="1941785"/>
                  <a:pt x="0" y="1731243"/>
                </a:cubicBezTo>
                <a:cubicBezTo>
                  <a:pt x="22371" y="1520701"/>
                  <a:pt x="19962" y="1387699"/>
                  <a:pt x="0" y="1131079"/>
                </a:cubicBezTo>
                <a:cubicBezTo>
                  <a:pt x="-19962" y="874459"/>
                  <a:pt x="-25740" y="767141"/>
                  <a:pt x="0" y="530915"/>
                </a:cubicBezTo>
                <a:cubicBezTo>
                  <a:pt x="25740" y="294689"/>
                  <a:pt x="-3747" y="241994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Ökad </a:t>
            </a:r>
            <a:r>
              <a:rPr lang="sv-SE" sz="1800" b="1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långstidsarbetslöshet</a:t>
            </a: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saknar gymnasieutbildning, </a:t>
            </a:r>
            <a:b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 klarat SFI, </a:t>
            </a:r>
            <a:b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saknar erfarenhet eller utbildning</a:t>
            </a:r>
            <a:b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funktionsnedsatta</a:t>
            </a:r>
            <a:b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Utrikesfödda kvinnor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1A9607C-5D4D-4DBB-8BD8-7C3DC5E0BD73}"/>
              </a:ext>
            </a:extLst>
          </p:cNvPr>
          <p:cNvSpPr txBox="1"/>
          <p:nvPr/>
        </p:nvSpPr>
        <p:spPr>
          <a:xfrm>
            <a:off x="3524889" y="5270919"/>
            <a:ext cx="4067173" cy="1200329"/>
          </a:xfrm>
          <a:custGeom>
            <a:avLst/>
            <a:gdLst>
              <a:gd name="connsiteX0" fmla="*/ 0 w 4067173"/>
              <a:gd name="connsiteY0" fmla="*/ 0 h 1200329"/>
              <a:gd name="connsiteX1" fmla="*/ 596519 w 4067173"/>
              <a:gd name="connsiteY1" fmla="*/ 0 h 1200329"/>
              <a:gd name="connsiteX2" fmla="*/ 1193037 w 4067173"/>
              <a:gd name="connsiteY2" fmla="*/ 0 h 1200329"/>
              <a:gd name="connsiteX3" fmla="*/ 1830228 w 4067173"/>
              <a:gd name="connsiteY3" fmla="*/ 0 h 1200329"/>
              <a:gd name="connsiteX4" fmla="*/ 2508090 w 4067173"/>
              <a:gd name="connsiteY4" fmla="*/ 0 h 1200329"/>
              <a:gd name="connsiteX5" fmla="*/ 3267296 w 4067173"/>
              <a:gd name="connsiteY5" fmla="*/ 0 h 1200329"/>
              <a:gd name="connsiteX6" fmla="*/ 4067173 w 4067173"/>
              <a:gd name="connsiteY6" fmla="*/ 0 h 1200329"/>
              <a:gd name="connsiteX7" fmla="*/ 4067173 w 4067173"/>
              <a:gd name="connsiteY7" fmla="*/ 600165 h 1200329"/>
              <a:gd name="connsiteX8" fmla="*/ 4067173 w 4067173"/>
              <a:gd name="connsiteY8" fmla="*/ 1200329 h 1200329"/>
              <a:gd name="connsiteX9" fmla="*/ 3429983 w 4067173"/>
              <a:gd name="connsiteY9" fmla="*/ 1200329 h 1200329"/>
              <a:gd name="connsiteX10" fmla="*/ 2833464 w 4067173"/>
              <a:gd name="connsiteY10" fmla="*/ 1200329 h 1200329"/>
              <a:gd name="connsiteX11" fmla="*/ 2236945 w 4067173"/>
              <a:gd name="connsiteY11" fmla="*/ 1200329 h 1200329"/>
              <a:gd name="connsiteX12" fmla="*/ 1640426 w 4067173"/>
              <a:gd name="connsiteY12" fmla="*/ 1200329 h 1200329"/>
              <a:gd name="connsiteX13" fmla="*/ 1084579 w 4067173"/>
              <a:gd name="connsiteY13" fmla="*/ 1200329 h 1200329"/>
              <a:gd name="connsiteX14" fmla="*/ 0 w 4067173"/>
              <a:gd name="connsiteY14" fmla="*/ 1200329 h 1200329"/>
              <a:gd name="connsiteX15" fmla="*/ 0 w 4067173"/>
              <a:gd name="connsiteY15" fmla="*/ 600165 h 1200329"/>
              <a:gd name="connsiteX16" fmla="*/ 0 w 4067173"/>
              <a:gd name="connsiteY16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67173" h="1200329" extrusionOk="0">
                <a:moveTo>
                  <a:pt x="0" y="0"/>
                </a:moveTo>
                <a:cubicBezTo>
                  <a:pt x="204299" y="-24041"/>
                  <a:pt x="305416" y="-17704"/>
                  <a:pt x="596519" y="0"/>
                </a:cubicBezTo>
                <a:cubicBezTo>
                  <a:pt x="887622" y="17704"/>
                  <a:pt x="986009" y="-9716"/>
                  <a:pt x="1193037" y="0"/>
                </a:cubicBezTo>
                <a:cubicBezTo>
                  <a:pt x="1400065" y="9716"/>
                  <a:pt x="1699623" y="-7803"/>
                  <a:pt x="1830228" y="0"/>
                </a:cubicBezTo>
                <a:cubicBezTo>
                  <a:pt x="1960833" y="7803"/>
                  <a:pt x="2262928" y="-31348"/>
                  <a:pt x="2508090" y="0"/>
                </a:cubicBezTo>
                <a:cubicBezTo>
                  <a:pt x="2753252" y="31348"/>
                  <a:pt x="2957287" y="-16061"/>
                  <a:pt x="3267296" y="0"/>
                </a:cubicBezTo>
                <a:cubicBezTo>
                  <a:pt x="3577305" y="16061"/>
                  <a:pt x="3883822" y="10497"/>
                  <a:pt x="4067173" y="0"/>
                </a:cubicBezTo>
                <a:cubicBezTo>
                  <a:pt x="4061787" y="224361"/>
                  <a:pt x="4083764" y="465033"/>
                  <a:pt x="4067173" y="600165"/>
                </a:cubicBezTo>
                <a:cubicBezTo>
                  <a:pt x="4050582" y="735298"/>
                  <a:pt x="4087111" y="1051913"/>
                  <a:pt x="4067173" y="1200329"/>
                </a:cubicBezTo>
                <a:cubicBezTo>
                  <a:pt x="3926848" y="1197044"/>
                  <a:pt x="3743185" y="1204008"/>
                  <a:pt x="3429983" y="1200329"/>
                </a:cubicBezTo>
                <a:cubicBezTo>
                  <a:pt x="3116781" y="1196651"/>
                  <a:pt x="2971680" y="1170527"/>
                  <a:pt x="2833464" y="1200329"/>
                </a:cubicBezTo>
                <a:cubicBezTo>
                  <a:pt x="2695248" y="1230131"/>
                  <a:pt x="2374689" y="1193239"/>
                  <a:pt x="2236945" y="1200329"/>
                </a:cubicBezTo>
                <a:cubicBezTo>
                  <a:pt x="2099201" y="1207419"/>
                  <a:pt x="1897816" y="1192904"/>
                  <a:pt x="1640426" y="1200329"/>
                </a:cubicBezTo>
                <a:cubicBezTo>
                  <a:pt x="1383036" y="1207754"/>
                  <a:pt x="1250418" y="1197843"/>
                  <a:pt x="1084579" y="1200329"/>
                </a:cubicBezTo>
                <a:cubicBezTo>
                  <a:pt x="918740" y="1202815"/>
                  <a:pt x="307123" y="1234917"/>
                  <a:pt x="0" y="1200329"/>
                </a:cubicBezTo>
                <a:cubicBezTo>
                  <a:pt x="3032" y="1015401"/>
                  <a:pt x="6116" y="847630"/>
                  <a:pt x="0" y="600165"/>
                </a:cubicBezTo>
                <a:cubicBezTo>
                  <a:pt x="-6116" y="352700"/>
                  <a:pt x="-10906" y="195308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Långa inskrivningar inom psykiatrin</a:t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utmattning?</a:t>
            </a:r>
            <a:b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svår långvarig psykisk ohälsa</a:t>
            </a:r>
            <a:b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v-SE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endParaRPr lang="sv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4CEB521E-7E6F-468C-AB6D-848C23843B6B}"/>
              </a:ext>
            </a:extLst>
          </p:cNvPr>
          <p:cNvSpPr txBox="1"/>
          <p:nvPr/>
        </p:nvSpPr>
        <p:spPr>
          <a:xfrm>
            <a:off x="1094740" y="4588101"/>
            <a:ext cx="3524250" cy="923330"/>
          </a:xfrm>
          <a:custGeom>
            <a:avLst/>
            <a:gdLst>
              <a:gd name="connsiteX0" fmla="*/ 0 w 3524250"/>
              <a:gd name="connsiteY0" fmla="*/ 0 h 923330"/>
              <a:gd name="connsiteX1" fmla="*/ 516890 w 3524250"/>
              <a:gd name="connsiteY1" fmla="*/ 0 h 923330"/>
              <a:gd name="connsiteX2" fmla="*/ 1033780 w 3524250"/>
              <a:gd name="connsiteY2" fmla="*/ 0 h 923330"/>
              <a:gd name="connsiteX3" fmla="*/ 1585912 w 3524250"/>
              <a:gd name="connsiteY3" fmla="*/ 0 h 923330"/>
              <a:gd name="connsiteX4" fmla="*/ 2173287 w 3524250"/>
              <a:gd name="connsiteY4" fmla="*/ 0 h 923330"/>
              <a:gd name="connsiteX5" fmla="*/ 2831147 w 3524250"/>
              <a:gd name="connsiteY5" fmla="*/ 0 h 923330"/>
              <a:gd name="connsiteX6" fmla="*/ 3524250 w 3524250"/>
              <a:gd name="connsiteY6" fmla="*/ 0 h 923330"/>
              <a:gd name="connsiteX7" fmla="*/ 3524250 w 3524250"/>
              <a:gd name="connsiteY7" fmla="*/ 461665 h 923330"/>
              <a:gd name="connsiteX8" fmla="*/ 3524250 w 3524250"/>
              <a:gd name="connsiteY8" fmla="*/ 923330 h 923330"/>
              <a:gd name="connsiteX9" fmla="*/ 2972118 w 3524250"/>
              <a:gd name="connsiteY9" fmla="*/ 923330 h 923330"/>
              <a:gd name="connsiteX10" fmla="*/ 2455228 w 3524250"/>
              <a:gd name="connsiteY10" fmla="*/ 923330 h 923330"/>
              <a:gd name="connsiteX11" fmla="*/ 1938338 w 3524250"/>
              <a:gd name="connsiteY11" fmla="*/ 923330 h 923330"/>
              <a:gd name="connsiteX12" fmla="*/ 1421448 w 3524250"/>
              <a:gd name="connsiteY12" fmla="*/ 923330 h 923330"/>
              <a:gd name="connsiteX13" fmla="*/ 939800 w 3524250"/>
              <a:gd name="connsiteY13" fmla="*/ 923330 h 923330"/>
              <a:gd name="connsiteX14" fmla="*/ 0 w 3524250"/>
              <a:gd name="connsiteY14" fmla="*/ 923330 h 923330"/>
              <a:gd name="connsiteX15" fmla="*/ 0 w 3524250"/>
              <a:gd name="connsiteY15" fmla="*/ 461665 h 923330"/>
              <a:gd name="connsiteX16" fmla="*/ 0 w 3524250"/>
              <a:gd name="connsiteY16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4250" h="923330" extrusionOk="0">
                <a:moveTo>
                  <a:pt x="0" y="0"/>
                </a:moveTo>
                <a:cubicBezTo>
                  <a:pt x="154166" y="1734"/>
                  <a:pt x="412061" y="19527"/>
                  <a:pt x="516890" y="0"/>
                </a:cubicBezTo>
                <a:cubicBezTo>
                  <a:pt x="621719" y="-19527"/>
                  <a:pt x="852200" y="9753"/>
                  <a:pt x="1033780" y="0"/>
                </a:cubicBezTo>
                <a:cubicBezTo>
                  <a:pt x="1215360" y="-9753"/>
                  <a:pt x="1354655" y="-5467"/>
                  <a:pt x="1585912" y="0"/>
                </a:cubicBezTo>
                <a:cubicBezTo>
                  <a:pt x="1817169" y="5467"/>
                  <a:pt x="1927195" y="-24086"/>
                  <a:pt x="2173287" y="0"/>
                </a:cubicBezTo>
                <a:cubicBezTo>
                  <a:pt x="2419379" y="24086"/>
                  <a:pt x="2568240" y="-21128"/>
                  <a:pt x="2831147" y="0"/>
                </a:cubicBezTo>
                <a:cubicBezTo>
                  <a:pt x="3094054" y="21128"/>
                  <a:pt x="3223964" y="6061"/>
                  <a:pt x="3524250" y="0"/>
                </a:cubicBezTo>
                <a:cubicBezTo>
                  <a:pt x="3504722" y="110756"/>
                  <a:pt x="3542986" y="364521"/>
                  <a:pt x="3524250" y="461665"/>
                </a:cubicBezTo>
                <a:cubicBezTo>
                  <a:pt x="3505514" y="558810"/>
                  <a:pt x="3535507" y="773494"/>
                  <a:pt x="3524250" y="923330"/>
                </a:cubicBezTo>
                <a:cubicBezTo>
                  <a:pt x="3290001" y="918034"/>
                  <a:pt x="3094173" y="940628"/>
                  <a:pt x="2972118" y="923330"/>
                </a:cubicBezTo>
                <a:cubicBezTo>
                  <a:pt x="2850063" y="906032"/>
                  <a:pt x="2706125" y="906590"/>
                  <a:pt x="2455228" y="923330"/>
                </a:cubicBezTo>
                <a:cubicBezTo>
                  <a:pt x="2204331" y="940071"/>
                  <a:pt x="2067703" y="931398"/>
                  <a:pt x="1938338" y="923330"/>
                </a:cubicBezTo>
                <a:cubicBezTo>
                  <a:pt x="1808973" y="915263"/>
                  <a:pt x="1563042" y="927990"/>
                  <a:pt x="1421448" y="923330"/>
                </a:cubicBezTo>
                <a:cubicBezTo>
                  <a:pt x="1279854" y="918671"/>
                  <a:pt x="1117549" y="942952"/>
                  <a:pt x="939800" y="923330"/>
                </a:cubicBezTo>
                <a:cubicBezTo>
                  <a:pt x="762051" y="903708"/>
                  <a:pt x="347980" y="924215"/>
                  <a:pt x="0" y="923330"/>
                </a:cubicBezTo>
                <a:cubicBezTo>
                  <a:pt x="-7428" y="697817"/>
                  <a:pt x="-6112" y="589173"/>
                  <a:pt x="0" y="461665"/>
                </a:cubicBezTo>
                <a:cubicBezTo>
                  <a:pt x="6112" y="334158"/>
                  <a:pt x="5898" y="198540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Långa tider i </a:t>
            </a:r>
            <a:r>
              <a:rPr lang="sv-SE" sz="1800" b="1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försörjningstöd</a:t>
            </a: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i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utrikesfödda som inte </a:t>
            </a:r>
            <a:b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klarar SFI</a:t>
            </a: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4A0DEA4B-FF9E-429E-A818-1727743CC5A9}"/>
              </a:ext>
            </a:extLst>
          </p:cNvPr>
          <p:cNvSpPr txBox="1"/>
          <p:nvPr/>
        </p:nvSpPr>
        <p:spPr>
          <a:xfrm>
            <a:off x="2139232" y="761794"/>
            <a:ext cx="820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accent4">
                    <a:lumMod val="50000"/>
                  </a:schemeClr>
                </a:solidFill>
              </a:rPr>
              <a:t>SAMORDNINGSFÖRBUNDET VÄSTERÅS</a:t>
            </a:r>
          </a:p>
        </p:txBody>
      </p:sp>
    </p:spTree>
    <p:extLst>
      <p:ext uri="{BB962C8B-B14F-4D97-AF65-F5344CB8AC3E}">
        <p14:creationId xmlns:p14="http://schemas.microsoft.com/office/powerpoint/2010/main" val="39002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1FF6C4D-F8BE-41C1-916A-E2A7349E9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48210"/>
            <a:ext cx="1183640" cy="1581164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50800" dir="5400000" sx="97000" sy="97000" algn="t" rotWithShape="0">
              <a:prstClr val="black">
                <a:alpha val="47000"/>
              </a:prstClr>
            </a:outerShdw>
          </a:effec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487FD43C-C787-46C4-8DAF-04E7C4885C77}"/>
              </a:ext>
            </a:extLst>
          </p:cNvPr>
          <p:cNvSpPr txBox="1"/>
          <p:nvPr/>
        </p:nvSpPr>
        <p:spPr>
          <a:xfrm>
            <a:off x="2265546" y="1587081"/>
            <a:ext cx="1694134" cy="369332"/>
          </a:xfrm>
          <a:custGeom>
            <a:avLst/>
            <a:gdLst>
              <a:gd name="connsiteX0" fmla="*/ 0 w 1694134"/>
              <a:gd name="connsiteY0" fmla="*/ 0 h 369332"/>
              <a:gd name="connsiteX1" fmla="*/ 598594 w 1694134"/>
              <a:gd name="connsiteY1" fmla="*/ 0 h 369332"/>
              <a:gd name="connsiteX2" fmla="*/ 1112481 w 1694134"/>
              <a:gd name="connsiteY2" fmla="*/ 0 h 369332"/>
              <a:gd name="connsiteX3" fmla="*/ 1694134 w 1694134"/>
              <a:gd name="connsiteY3" fmla="*/ 0 h 369332"/>
              <a:gd name="connsiteX4" fmla="*/ 1694134 w 1694134"/>
              <a:gd name="connsiteY4" fmla="*/ 369332 h 369332"/>
              <a:gd name="connsiteX5" fmla="*/ 1129423 w 1694134"/>
              <a:gd name="connsiteY5" fmla="*/ 369332 h 369332"/>
              <a:gd name="connsiteX6" fmla="*/ 530829 w 1694134"/>
              <a:gd name="connsiteY6" fmla="*/ 369332 h 369332"/>
              <a:gd name="connsiteX7" fmla="*/ 0 w 1694134"/>
              <a:gd name="connsiteY7" fmla="*/ 369332 h 369332"/>
              <a:gd name="connsiteX8" fmla="*/ 0 w 1694134"/>
              <a:gd name="connsiteY8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4134" h="369332" fill="none" extrusionOk="0">
                <a:moveTo>
                  <a:pt x="0" y="0"/>
                </a:moveTo>
                <a:cubicBezTo>
                  <a:pt x="258292" y="20335"/>
                  <a:pt x="300255" y="9288"/>
                  <a:pt x="598594" y="0"/>
                </a:cubicBezTo>
                <a:cubicBezTo>
                  <a:pt x="896933" y="-9288"/>
                  <a:pt x="939969" y="-22886"/>
                  <a:pt x="1112481" y="0"/>
                </a:cubicBezTo>
                <a:cubicBezTo>
                  <a:pt x="1284993" y="22886"/>
                  <a:pt x="1460018" y="-15986"/>
                  <a:pt x="1694134" y="0"/>
                </a:cubicBezTo>
                <a:cubicBezTo>
                  <a:pt x="1710403" y="118338"/>
                  <a:pt x="1692330" y="283736"/>
                  <a:pt x="1694134" y="369332"/>
                </a:cubicBezTo>
                <a:cubicBezTo>
                  <a:pt x="1573222" y="390575"/>
                  <a:pt x="1244948" y="390925"/>
                  <a:pt x="1129423" y="369332"/>
                </a:cubicBezTo>
                <a:cubicBezTo>
                  <a:pt x="1013898" y="347739"/>
                  <a:pt x="807207" y="385019"/>
                  <a:pt x="530829" y="369332"/>
                </a:cubicBezTo>
                <a:cubicBezTo>
                  <a:pt x="254451" y="353645"/>
                  <a:pt x="176063" y="354253"/>
                  <a:pt x="0" y="369332"/>
                </a:cubicBezTo>
                <a:cubicBezTo>
                  <a:pt x="-8822" y="270742"/>
                  <a:pt x="-4245" y="157261"/>
                  <a:pt x="0" y="0"/>
                </a:cubicBezTo>
                <a:close/>
              </a:path>
              <a:path w="1694134" h="369332" stroke="0" extrusionOk="0">
                <a:moveTo>
                  <a:pt x="0" y="0"/>
                </a:moveTo>
                <a:cubicBezTo>
                  <a:pt x="250173" y="3006"/>
                  <a:pt x="412678" y="20853"/>
                  <a:pt x="530829" y="0"/>
                </a:cubicBezTo>
                <a:cubicBezTo>
                  <a:pt x="648980" y="-20853"/>
                  <a:pt x="852499" y="-24544"/>
                  <a:pt x="1061657" y="0"/>
                </a:cubicBezTo>
                <a:cubicBezTo>
                  <a:pt x="1270815" y="24544"/>
                  <a:pt x="1538659" y="9670"/>
                  <a:pt x="1694134" y="0"/>
                </a:cubicBezTo>
                <a:cubicBezTo>
                  <a:pt x="1693884" y="139702"/>
                  <a:pt x="1696557" y="267758"/>
                  <a:pt x="1694134" y="369332"/>
                </a:cubicBezTo>
                <a:cubicBezTo>
                  <a:pt x="1451385" y="390371"/>
                  <a:pt x="1304084" y="366713"/>
                  <a:pt x="1095540" y="369332"/>
                </a:cubicBezTo>
                <a:cubicBezTo>
                  <a:pt x="886996" y="371951"/>
                  <a:pt x="630656" y="392362"/>
                  <a:pt x="496946" y="369332"/>
                </a:cubicBezTo>
                <a:cubicBezTo>
                  <a:pt x="363236" y="346302"/>
                  <a:pt x="112602" y="392189"/>
                  <a:pt x="0" y="369332"/>
                </a:cubicBezTo>
                <a:cubicBezTo>
                  <a:pt x="-7272" y="206326"/>
                  <a:pt x="13980" y="84165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Individinsatser</a:t>
            </a:r>
            <a:endParaRPr lang="sv-SE" dirty="0"/>
          </a:p>
        </p:txBody>
      </p:sp>
      <p:sp>
        <p:nvSpPr>
          <p:cNvPr id="2" name="Stjärna: 5 punkter 1">
            <a:extLst>
              <a:ext uri="{FF2B5EF4-FFF2-40B4-BE49-F238E27FC236}">
                <a16:creationId xmlns:a16="http://schemas.microsoft.com/office/drawing/2014/main" id="{B43EE4B9-20F2-4F05-9D51-371FB86ED5DA}"/>
              </a:ext>
            </a:extLst>
          </p:cNvPr>
          <p:cNvSpPr/>
          <p:nvPr/>
        </p:nvSpPr>
        <p:spPr>
          <a:xfrm>
            <a:off x="4191023" y="1771746"/>
            <a:ext cx="3377269" cy="2563489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Myndighetsgemensamt team</a:t>
            </a:r>
          </a:p>
        </p:txBody>
      </p:sp>
      <p:sp>
        <p:nvSpPr>
          <p:cNvPr id="10" name="Stjärna: 5 punkter 9">
            <a:extLst>
              <a:ext uri="{FF2B5EF4-FFF2-40B4-BE49-F238E27FC236}">
                <a16:creationId xmlns:a16="http://schemas.microsoft.com/office/drawing/2014/main" id="{1E2A7C91-F379-4D81-B5A1-B76BF6F8DBB2}"/>
              </a:ext>
            </a:extLst>
          </p:cNvPr>
          <p:cNvSpPr/>
          <p:nvPr/>
        </p:nvSpPr>
        <p:spPr>
          <a:xfrm>
            <a:off x="1348424" y="2503714"/>
            <a:ext cx="3174589" cy="2563489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Samord</a:t>
            </a:r>
            <a:r>
              <a:rPr lang="sv-SE" dirty="0">
                <a:solidFill>
                  <a:schemeClr val="tx1"/>
                </a:solidFill>
              </a:rPr>
              <a:t>-</a:t>
            </a:r>
            <a:r>
              <a:rPr lang="sv-SE" dirty="0" err="1">
                <a:solidFill>
                  <a:schemeClr val="tx1"/>
                </a:solidFill>
              </a:rPr>
              <a:t>nings</a:t>
            </a:r>
            <a:r>
              <a:rPr lang="sv-SE" dirty="0">
                <a:solidFill>
                  <a:schemeClr val="tx1"/>
                </a:solidFill>
              </a:rPr>
              <a:t>-team</a:t>
            </a:r>
          </a:p>
        </p:txBody>
      </p:sp>
      <p:sp>
        <p:nvSpPr>
          <p:cNvPr id="11" name="Stjärna: 5 punkter 10">
            <a:extLst>
              <a:ext uri="{FF2B5EF4-FFF2-40B4-BE49-F238E27FC236}">
                <a16:creationId xmlns:a16="http://schemas.microsoft.com/office/drawing/2014/main" id="{9EB354CE-81FD-4E82-98EE-127EB4351E6F}"/>
              </a:ext>
            </a:extLst>
          </p:cNvPr>
          <p:cNvSpPr/>
          <p:nvPr/>
        </p:nvSpPr>
        <p:spPr>
          <a:xfrm>
            <a:off x="3208520" y="4521007"/>
            <a:ext cx="2837132" cy="2041071"/>
          </a:xfrm>
          <a:prstGeom prst="star5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Insats-katalog</a:t>
            </a:r>
          </a:p>
        </p:txBody>
      </p:sp>
      <p:sp>
        <p:nvSpPr>
          <p:cNvPr id="17" name="Stjärna: 5 punkter 16">
            <a:extLst>
              <a:ext uri="{FF2B5EF4-FFF2-40B4-BE49-F238E27FC236}">
                <a16:creationId xmlns:a16="http://schemas.microsoft.com/office/drawing/2014/main" id="{4BDFB3F6-A460-48A0-A55A-378F3AFAF0F6}"/>
              </a:ext>
            </a:extLst>
          </p:cNvPr>
          <p:cNvSpPr/>
          <p:nvPr/>
        </p:nvSpPr>
        <p:spPr>
          <a:xfrm>
            <a:off x="7568291" y="2478941"/>
            <a:ext cx="2504464" cy="215841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SIM</a:t>
            </a:r>
          </a:p>
        </p:txBody>
      </p:sp>
      <p:sp>
        <p:nvSpPr>
          <p:cNvPr id="12" name="Stjärna: 5 punkter 11">
            <a:extLst>
              <a:ext uri="{FF2B5EF4-FFF2-40B4-BE49-F238E27FC236}">
                <a16:creationId xmlns:a16="http://schemas.microsoft.com/office/drawing/2014/main" id="{E6A2C4D3-A3F2-4039-B911-8770F5DC6F89}"/>
              </a:ext>
            </a:extLst>
          </p:cNvPr>
          <p:cNvSpPr/>
          <p:nvPr/>
        </p:nvSpPr>
        <p:spPr>
          <a:xfrm>
            <a:off x="5879657" y="3998589"/>
            <a:ext cx="3377269" cy="2563489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Arbetsgivarutvecklare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0BE94B31-27F7-44E4-A1DE-56787E55DF17}"/>
              </a:ext>
            </a:extLst>
          </p:cNvPr>
          <p:cNvSpPr txBox="1"/>
          <p:nvPr/>
        </p:nvSpPr>
        <p:spPr>
          <a:xfrm>
            <a:off x="2139232" y="747392"/>
            <a:ext cx="820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accent4">
                    <a:lumMod val="50000"/>
                  </a:schemeClr>
                </a:solidFill>
              </a:rPr>
              <a:t>SAMORDNINGSFÖRBUNDET VÄSTERÅS</a:t>
            </a:r>
          </a:p>
        </p:txBody>
      </p:sp>
    </p:spTree>
    <p:extLst>
      <p:ext uri="{BB962C8B-B14F-4D97-AF65-F5344CB8AC3E}">
        <p14:creationId xmlns:p14="http://schemas.microsoft.com/office/powerpoint/2010/main" val="66537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1FF6C4D-F8BE-41C1-916A-E2A7349E9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48210"/>
            <a:ext cx="1183640" cy="1581164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50800" dir="5400000" sx="97000" sy="97000" algn="t" rotWithShape="0">
              <a:prstClr val="black">
                <a:alpha val="47000"/>
              </a:prstClr>
            </a:outerShdw>
          </a:effec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487FD43C-C787-46C4-8DAF-04E7C4885C77}"/>
              </a:ext>
            </a:extLst>
          </p:cNvPr>
          <p:cNvSpPr txBox="1"/>
          <p:nvPr/>
        </p:nvSpPr>
        <p:spPr>
          <a:xfrm>
            <a:off x="2011454" y="1887498"/>
            <a:ext cx="6010275" cy="646331"/>
          </a:xfrm>
          <a:custGeom>
            <a:avLst/>
            <a:gdLst>
              <a:gd name="connsiteX0" fmla="*/ 0 w 6010275"/>
              <a:gd name="connsiteY0" fmla="*/ 0 h 646331"/>
              <a:gd name="connsiteX1" fmla="*/ 547603 w 6010275"/>
              <a:gd name="connsiteY1" fmla="*/ 0 h 646331"/>
              <a:gd name="connsiteX2" fmla="*/ 1095206 w 6010275"/>
              <a:gd name="connsiteY2" fmla="*/ 0 h 646331"/>
              <a:gd name="connsiteX3" fmla="*/ 1702911 w 6010275"/>
              <a:gd name="connsiteY3" fmla="*/ 0 h 646331"/>
              <a:gd name="connsiteX4" fmla="*/ 2370720 w 6010275"/>
              <a:gd name="connsiteY4" fmla="*/ 0 h 646331"/>
              <a:gd name="connsiteX5" fmla="*/ 3158733 w 6010275"/>
              <a:gd name="connsiteY5" fmla="*/ 0 h 646331"/>
              <a:gd name="connsiteX6" fmla="*/ 3886644 w 6010275"/>
              <a:gd name="connsiteY6" fmla="*/ 0 h 646331"/>
              <a:gd name="connsiteX7" fmla="*/ 4554453 w 6010275"/>
              <a:gd name="connsiteY7" fmla="*/ 0 h 646331"/>
              <a:gd name="connsiteX8" fmla="*/ 5342467 w 6010275"/>
              <a:gd name="connsiteY8" fmla="*/ 0 h 646331"/>
              <a:gd name="connsiteX9" fmla="*/ 6010275 w 6010275"/>
              <a:gd name="connsiteY9" fmla="*/ 0 h 646331"/>
              <a:gd name="connsiteX10" fmla="*/ 6010275 w 6010275"/>
              <a:gd name="connsiteY10" fmla="*/ 646331 h 646331"/>
              <a:gd name="connsiteX11" fmla="*/ 5522775 w 6010275"/>
              <a:gd name="connsiteY11" fmla="*/ 646331 h 646331"/>
              <a:gd name="connsiteX12" fmla="*/ 4975172 w 6010275"/>
              <a:gd name="connsiteY12" fmla="*/ 646331 h 646331"/>
              <a:gd name="connsiteX13" fmla="*/ 4487672 w 6010275"/>
              <a:gd name="connsiteY13" fmla="*/ 646331 h 646331"/>
              <a:gd name="connsiteX14" fmla="*/ 3940069 w 6010275"/>
              <a:gd name="connsiteY14" fmla="*/ 646331 h 646331"/>
              <a:gd name="connsiteX15" fmla="*/ 3272261 w 6010275"/>
              <a:gd name="connsiteY15" fmla="*/ 646331 h 646331"/>
              <a:gd name="connsiteX16" fmla="*/ 2724658 w 6010275"/>
              <a:gd name="connsiteY16" fmla="*/ 646331 h 646331"/>
              <a:gd name="connsiteX17" fmla="*/ 2056850 w 6010275"/>
              <a:gd name="connsiteY17" fmla="*/ 646331 h 646331"/>
              <a:gd name="connsiteX18" fmla="*/ 1268836 w 6010275"/>
              <a:gd name="connsiteY18" fmla="*/ 646331 h 646331"/>
              <a:gd name="connsiteX19" fmla="*/ 721233 w 6010275"/>
              <a:gd name="connsiteY19" fmla="*/ 646331 h 646331"/>
              <a:gd name="connsiteX20" fmla="*/ 0 w 6010275"/>
              <a:gd name="connsiteY20" fmla="*/ 646331 h 646331"/>
              <a:gd name="connsiteX21" fmla="*/ 0 w 6010275"/>
              <a:gd name="connsiteY21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10275" h="646331" extrusionOk="0">
                <a:moveTo>
                  <a:pt x="0" y="0"/>
                </a:moveTo>
                <a:cubicBezTo>
                  <a:pt x="192482" y="27228"/>
                  <a:pt x="370964" y="13439"/>
                  <a:pt x="547603" y="0"/>
                </a:cubicBezTo>
                <a:cubicBezTo>
                  <a:pt x="724242" y="-13439"/>
                  <a:pt x="893204" y="-2796"/>
                  <a:pt x="1095206" y="0"/>
                </a:cubicBezTo>
                <a:cubicBezTo>
                  <a:pt x="1297208" y="2796"/>
                  <a:pt x="1503092" y="2190"/>
                  <a:pt x="1702911" y="0"/>
                </a:cubicBezTo>
                <a:cubicBezTo>
                  <a:pt x="1902730" y="-2190"/>
                  <a:pt x="2170058" y="-24154"/>
                  <a:pt x="2370720" y="0"/>
                </a:cubicBezTo>
                <a:cubicBezTo>
                  <a:pt x="2571382" y="24154"/>
                  <a:pt x="2790138" y="-24417"/>
                  <a:pt x="3158733" y="0"/>
                </a:cubicBezTo>
                <a:cubicBezTo>
                  <a:pt x="3527328" y="24417"/>
                  <a:pt x="3619317" y="-36263"/>
                  <a:pt x="3886644" y="0"/>
                </a:cubicBezTo>
                <a:cubicBezTo>
                  <a:pt x="4153971" y="36263"/>
                  <a:pt x="4333591" y="8498"/>
                  <a:pt x="4554453" y="0"/>
                </a:cubicBezTo>
                <a:cubicBezTo>
                  <a:pt x="4775315" y="-8498"/>
                  <a:pt x="4995855" y="-21287"/>
                  <a:pt x="5342467" y="0"/>
                </a:cubicBezTo>
                <a:cubicBezTo>
                  <a:pt x="5689079" y="21287"/>
                  <a:pt x="5758924" y="-8149"/>
                  <a:pt x="6010275" y="0"/>
                </a:cubicBezTo>
                <a:cubicBezTo>
                  <a:pt x="6028611" y="263903"/>
                  <a:pt x="5998768" y="463648"/>
                  <a:pt x="6010275" y="646331"/>
                </a:cubicBezTo>
                <a:cubicBezTo>
                  <a:pt x="5816048" y="634321"/>
                  <a:pt x="5709666" y="656992"/>
                  <a:pt x="5522775" y="646331"/>
                </a:cubicBezTo>
                <a:cubicBezTo>
                  <a:pt x="5335884" y="635670"/>
                  <a:pt x="5204038" y="624490"/>
                  <a:pt x="4975172" y="646331"/>
                </a:cubicBezTo>
                <a:cubicBezTo>
                  <a:pt x="4746306" y="668172"/>
                  <a:pt x="4633070" y="649981"/>
                  <a:pt x="4487672" y="646331"/>
                </a:cubicBezTo>
                <a:cubicBezTo>
                  <a:pt x="4342274" y="642681"/>
                  <a:pt x="4069862" y="662450"/>
                  <a:pt x="3940069" y="646331"/>
                </a:cubicBezTo>
                <a:cubicBezTo>
                  <a:pt x="3810276" y="630212"/>
                  <a:pt x="3595666" y="665688"/>
                  <a:pt x="3272261" y="646331"/>
                </a:cubicBezTo>
                <a:cubicBezTo>
                  <a:pt x="2948856" y="626974"/>
                  <a:pt x="2962459" y="629498"/>
                  <a:pt x="2724658" y="646331"/>
                </a:cubicBezTo>
                <a:cubicBezTo>
                  <a:pt x="2486857" y="663164"/>
                  <a:pt x="2247707" y="642698"/>
                  <a:pt x="2056850" y="646331"/>
                </a:cubicBezTo>
                <a:cubicBezTo>
                  <a:pt x="1865993" y="649964"/>
                  <a:pt x="1539123" y="675993"/>
                  <a:pt x="1268836" y="646331"/>
                </a:cubicBezTo>
                <a:cubicBezTo>
                  <a:pt x="998549" y="616669"/>
                  <a:pt x="830816" y="655450"/>
                  <a:pt x="721233" y="646331"/>
                </a:cubicBezTo>
                <a:cubicBezTo>
                  <a:pt x="611650" y="637212"/>
                  <a:pt x="187287" y="628372"/>
                  <a:pt x="0" y="646331"/>
                </a:cubicBezTo>
                <a:cubicBezTo>
                  <a:pt x="21527" y="346430"/>
                  <a:pt x="17942" y="273983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strukturella</a:t>
            </a:r>
            <a:r>
              <a:rPr lang="sv-S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insatser för medlemsorganisationernas anställda och övriga intressenter i samhället</a:t>
            </a: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00022F7-4D7A-4FA0-933A-920B47723638}"/>
              </a:ext>
            </a:extLst>
          </p:cNvPr>
          <p:cNvSpPr txBox="1"/>
          <p:nvPr/>
        </p:nvSpPr>
        <p:spPr>
          <a:xfrm>
            <a:off x="3036577" y="4433243"/>
            <a:ext cx="3524250" cy="1200329"/>
          </a:xfrm>
          <a:custGeom>
            <a:avLst/>
            <a:gdLst>
              <a:gd name="connsiteX0" fmla="*/ 0 w 3524250"/>
              <a:gd name="connsiteY0" fmla="*/ 0 h 1200329"/>
              <a:gd name="connsiteX1" fmla="*/ 516890 w 3524250"/>
              <a:gd name="connsiteY1" fmla="*/ 0 h 1200329"/>
              <a:gd name="connsiteX2" fmla="*/ 1033780 w 3524250"/>
              <a:gd name="connsiteY2" fmla="*/ 0 h 1200329"/>
              <a:gd name="connsiteX3" fmla="*/ 1585912 w 3524250"/>
              <a:gd name="connsiteY3" fmla="*/ 0 h 1200329"/>
              <a:gd name="connsiteX4" fmla="*/ 2173287 w 3524250"/>
              <a:gd name="connsiteY4" fmla="*/ 0 h 1200329"/>
              <a:gd name="connsiteX5" fmla="*/ 2831147 w 3524250"/>
              <a:gd name="connsiteY5" fmla="*/ 0 h 1200329"/>
              <a:gd name="connsiteX6" fmla="*/ 3524250 w 3524250"/>
              <a:gd name="connsiteY6" fmla="*/ 0 h 1200329"/>
              <a:gd name="connsiteX7" fmla="*/ 3524250 w 3524250"/>
              <a:gd name="connsiteY7" fmla="*/ 600165 h 1200329"/>
              <a:gd name="connsiteX8" fmla="*/ 3524250 w 3524250"/>
              <a:gd name="connsiteY8" fmla="*/ 1200329 h 1200329"/>
              <a:gd name="connsiteX9" fmla="*/ 2972118 w 3524250"/>
              <a:gd name="connsiteY9" fmla="*/ 1200329 h 1200329"/>
              <a:gd name="connsiteX10" fmla="*/ 2455228 w 3524250"/>
              <a:gd name="connsiteY10" fmla="*/ 1200329 h 1200329"/>
              <a:gd name="connsiteX11" fmla="*/ 1938338 w 3524250"/>
              <a:gd name="connsiteY11" fmla="*/ 1200329 h 1200329"/>
              <a:gd name="connsiteX12" fmla="*/ 1421448 w 3524250"/>
              <a:gd name="connsiteY12" fmla="*/ 1200329 h 1200329"/>
              <a:gd name="connsiteX13" fmla="*/ 939800 w 3524250"/>
              <a:gd name="connsiteY13" fmla="*/ 1200329 h 1200329"/>
              <a:gd name="connsiteX14" fmla="*/ 0 w 3524250"/>
              <a:gd name="connsiteY14" fmla="*/ 1200329 h 1200329"/>
              <a:gd name="connsiteX15" fmla="*/ 0 w 3524250"/>
              <a:gd name="connsiteY15" fmla="*/ 600165 h 1200329"/>
              <a:gd name="connsiteX16" fmla="*/ 0 w 3524250"/>
              <a:gd name="connsiteY16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4250" h="1200329" extrusionOk="0">
                <a:moveTo>
                  <a:pt x="0" y="0"/>
                </a:moveTo>
                <a:cubicBezTo>
                  <a:pt x="154166" y="1734"/>
                  <a:pt x="412061" y="19527"/>
                  <a:pt x="516890" y="0"/>
                </a:cubicBezTo>
                <a:cubicBezTo>
                  <a:pt x="621719" y="-19527"/>
                  <a:pt x="852200" y="9753"/>
                  <a:pt x="1033780" y="0"/>
                </a:cubicBezTo>
                <a:cubicBezTo>
                  <a:pt x="1215360" y="-9753"/>
                  <a:pt x="1354655" y="-5467"/>
                  <a:pt x="1585912" y="0"/>
                </a:cubicBezTo>
                <a:cubicBezTo>
                  <a:pt x="1817169" y="5467"/>
                  <a:pt x="1927195" y="-24086"/>
                  <a:pt x="2173287" y="0"/>
                </a:cubicBezTo>
                <a:cubicBezTo>
                  <a:pt x="2419379" y="24086"/>
                  <a:pt x="2568240" y="-21128"/>
                  <a:pt x="2831147" y="0"/>
                </a:cubicBezTo>
                <a:cubicBezTo>
                  <a:pt x="3094054" y="21128"/>
                  <a:pt x="3223964" y="6061"/>
                  <a:pt x="3524250" y="0"/>
                </a:cubicBezTo>
                <a:cubicBezTo>
                  <a:pt x="3518864" y="224361"/>
                  <a:pt x="3540841" y="465033"/>
                  <a:pt x="3524250" y="600165"/>
                </a:cubicBezTo>
                <a:cubicBezTo>
                  <a:pt x="3507659" y="735298"/>
                  <a:pt x="3544188" y="1051913"/>
                  <a:pt x="3524250" y="1200329"/>
                </a:cubicBezTo>
                <a:cubicBezTo>
                  <a:pt x="3290001" y="1195033"/>
                  <a:pt x="3094173" y="1217627"/>
                  <a:pt x="2972118" y="1200329"/>
                </a:cubicBezTo>
                <a:cubicBezTo>
                  <a:pt x="2850063" y="1183031"/>
                  <a:pt x="2706125" y="1183589"/>
                  <a:pt x="2455228" y="1200329"/>
                </a:cubicBezTo>
                <a:cubicBezTo>
                  <a:pt x="2204331" y="1217070"/>
                  <a:pt x="2067703" y="1208397"/>
                  <a:pt x="1938338" y="1200329"/>
                </a:cubicBezTo>
                <a:cubicBezTo>
                  <a:pt x="1808973" y="1192262"/>
                  <a:pt x="1563042" y="1204989"/>
                  <a:pt x="1421448" y="1200329"/>
                </a:cubicBezTo>
                <a:cubicBezTo>
                  <a:pt x="1279854" y="1195670"/>
                  <a:pt x="1117549" y="1219951"/>
                  <a:pt x="939800" y="1200329"/>
                </a:cubicBezTo>
                <a:cubicBezTo>
                  <a:pt x="762051" y="1180707"/>
                  <a:pt x="347980" y="1201214"/>
                  <a:pt x="0" y="1200329"/>
                </a:cubicBezTo>
                <a:cubicBezTo>
                  <a:pt x="3032" y="1015401"/>
                  <a:pt x="6116" y="847630"/>
                  <a:pt x="0" y="600165"/>
                </a:cubicBezTo>
                <a:cubicBezTo>
                  <a:pt x="-6116" y="352700"/>
                  <a:pt x="-10906" y="195308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Jämlik och jämställd arbetslivsinrikta</a:t>
            </a:r>
            <a:r>
              <a:rPr lang="sv-SE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rehabilitering</a:t>
            </a:r>
            <a:r>
              <a:rPr lang="sv-SE" dirty="0"/>
              <a:t> </a:t>
            </a:r>
            <a:br>
              <a:rPr lang="sv-SE" dirty="0"/>
            </a:br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578707C-39C1-4FEF-AFB8-F490074DED20}"/>
              </a:ext>
            </a:extLst>
          </p:cNvPr>
          <p:cNvSpPr txBox="1"/>
          <p:nvPr/>
        </p:nvSpPr>
        <p:spPr>
          <a:xfrm>
            <a:off x="427037" y="3770756"/>
            <a:ext cx="3524250" cy="923330"/>
          </a:xfrm>
          <a:custGeom>
            <a:avLst/>
            <a:gdLst>
              <a:gd name="connsiteX0" fmla="*/ 0 w 3524250"/>
              <a:gd name="connsiteY0" fmla="*/ 0 h 923330"/>
              <a:gd name="connsiteX1" fmla="*/ 516890 w 3524250"/>
              <a:gd name="connsiteY1" fmla="*/ 0 h 923330"/>
              <a:gd name="connsiteX2" fmla="*/ 1033780 w 3524250"/>
              <a:gd name="connsiteY2" fmla="*/ 0 h 923330"/>
              <a:gd name="connsiteX3" fmla="*/ 1585912 w 3524250"/>
              <a:gd name="connsiteY3" fmla="*/ 0 h 923330"/>
              <a:gd name="connsiteX4" fmla="*/ 2173287 w 3524250"/>
              <a:gd name="connsiteY4" fmla="*/ 0 h 923330"/>
              <a:gd name="connsiteX5" fmla="*/ 2831147 w 3524250"/>
              <a:gd name="connsiteY5" fmla="*/ 0 h 923330"/>
              <a:gd name="connsiteX6" fmla="*/ 3524250 w 3524250"/>
              <a:gd name="connsiteY6" fmla="*/ 0 h 923330"/>
              <a:gd name="connsiteX7" fmla="*/ 3524250 w 3524250"/>
              <a:gd name="connsiteY7" fmla="*/ 461665 h 923330"/>
              <a:gd name="connsiteX8" fmla="*/ 3524250 w 3524250"/>
              <a:gd name="connsiteY8" fmla="*/ 923330 h 923330"/>
              <a:gd name="connsiteX9" fmla="*/ 2972118 w 3524250"/>
              <a:gd name="connsiteY9" fmla="*/ 923330 h 923330"/>
              <a:gd name="connsiteX10" fmla="*/ 2455228 w 3524250"/>
              <a:gd name="connsiteY10" fmla="*/ 923330 h 923330"/>
              <a:gd name="connsiteX11" fmla="*/ 1938338 w 3524250"/>
              <a:gd name="connsiteY11" fmla="*/ 923330 h 923330"/>
              <a:gd name="connsiteX12" fmla="*/ 1421448 w 3524250"/>
              <a:gd name="connsiteY12" fmla="*/ 923330 h 923330"/>
              <a:gd name="connsiteX13" fmla="*/ 939800 w 3524250"/>
              <a:gd name="connsiteY13" fmla="*/ 923330 h 923330"/>
              <a:gd name="connsiteX14" fmla="*/ 0 w 3524250"/>
              <a:gd name="connsiteY14" fmla="*/ 923330 h 923330"/>
              <a:gd name="connsiteX15" fmla="*/ 0 w 3524250"/>
              <a:gd name="connsiteY15" fmla="*/ 461665 h 923330"/>
              <a:gd name="connsiteX16" fmla="*/ 0 w 3524250"/>
              <a:gd name="connsiteY16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4250" h="923330" extrusionOk="0">
                <a:moveTo>
                  <a:pt x="0" y="0"/>
                </a:moveTo>
                <a:cubicBezTo>
                  <a:pt x="154166" y="1734"/>
                  <a:pt x="412061" y="19527"/>
                  <a:pt x="516890" y="0"/>
                </a:cubicBezTo>
                <a:cubicBezTo>
                  <a:pt x="621719" y="-19527"/>
                  <a:pt x="852200" y="9753"/>
                  <a:pt x="1033780" y="0"/>
                </a:cubicBezTo>
                <a:cubicBezTo>
                  <a:pt x="1215360" y="-9753"/>
                  <a:pt x="1354655" y="-5467"/>
                  <a:pt x="1585912" y="0"/>
                </a:cubicBezTo>
                <a:cubicBezTo>
                  <a:pt x="1817169" y="5467"/>
                  <a:pt x="1927195" y="-24086"/>
                  <a:pt x="2173287" y="0"/>
                </a:cubicBezTo>
                <a:cubicBezTo>
                  <a:pt x="2419379" y="24086"/>
                  <a:pt x="2568240" y="-21128"/>
                  <a:pt x="2831147" y="0"/>
                </a:cubicBezTo>
                <a:cubicBezTo>
                  <a:pt x="3094054" y="21128"/>
                  <a:pt x="3223964" y="6061"/>
                  <a:pt x="3524250" y="0"/>
                </a:cubicBezTo>
                <a:cubicBezTo>
                  <a:pt x="3504722" y="110756"/>
                  <a:pt x="3542986" y="364521"/>
                  <a:pt x="3524250" y="461665"/>
                </a:cubicBezTo>
                <a:cubicBezTo>
                  <a:pt x="3505514" y="558810"/>
                  <a:pt x="3535507" y="773494"/>
                  <a:pt x="3524250" y="923330"/>
                </a:cubicBezTo>
                <a:cubicBezTo>
                  <a:pt x="3290001" y="918034"/>
                  <a:pt x="3094173" y="940628"/>
                  <a:pt x="2972118" y="923330"/>
                </a:cubicBezTo>
                <a:cubicBezTo>
                  <a:pt x="2850063" y="906032"/>
                  <a:pt x="2706125" y="906590"/>
                  <a:pt x="2455228" y="923330"/>
                </a:cubicBezTo>
                <a:cubicBezTo>
                  <a:pt x="2204331" y="940071"/>
                  <a:pt x="2067703" y="931398"/>
                  <a:pt x="1938338" y="923330"/>
                </a:cubicBezTo>
                <a:cubicBezTo>
                  <a:pt x="1808973" y="915263"/>
                  <a:pt x="1563042" y="927990"/>
                  <a:pt x="1421448" y="923330"/>
                </a:cubicBezTo>
                <a:cubicBezTo>
                  <a:pt x="1279854" y="918671"/>
                  <a:pt x="1117549" y="942952"/>
                  <a:pt x="939800" y="923330"/>
                </a:cubicBezTo>
                <a:cubicBezTo>
                  <a:pt x="762051" y="903708"/>
                  <a:pt x="347980" y="924215"/>
                  <a:pt x="0" y="923330"/>
                </a:cubicBezTo>
                <a:cubicBezTo>
                  <a:pt x="-7428" y="697817"/>
                  <a:pt x="-6112" y="589173"/>
                  <a:pt x="0" y="461665"/>
                </a:cubicBezTo>
                <a:cubicBezTo>
                  <a:pt x="6112" y="334158"/>
                  <a:pt x="5898" y="198540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Individens fokus i fokus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5978F8D-4812-498B-82F1-B95608772EC4}"/>
              </a:ext>
            </a:extLst>
          </p:cNvPr>
          <p:cNvSpPr txBox="1"/>
          <p:nvPr/>
        </p:nvSpPr>
        <p:spPr>
          <a:xfrm>
            <a:off x="1155700" y="5287487"/>
            <a:ext cx="2066925" cy="923330"/>
          </a:xfrm>
          <a:custGeom>
            <a:avLst/>
            <a:gdLst>
              <a:gd name="connsiteX0" fmla="*/ 0 w 2066925"/>
              <a:gd name="connsiteY0" fmla="*/ 0 h 923330"/>
              <a:gd name="connsiteX1" fmla="*/ 647636 w 2066925"/>
              <a:gd name="connsiteY1" fmla="*/ 0 h 923330"/>
              <a:gd name="connsiteX2" fmla="*/ 1295273 w 2066925"/>
              <a:gd name="connsiteY2" fmla="*/ 0 h 923330"/>
              <a:gd name="connsiteX3" fmla="*/ 2066925 w 2066925"/>
              <a:gd name="connsiteY3" fmla="*/ 0 h 923330"/>
              <a:gd name="connsiteX4" fmla="*/ 2066925 w 2066925"/>
              <a:gd name="connsiteY4" fmla="*/ 461665 h 923330"/>
              <a:gd name="connsiteX5" fmla="*/ 2066925 w 2066925"/>
              <a:gd name="connsiteY5" fmla="*/ 923330 h 923330"/>
              <a:gd name="connsiteX6" fmla="*/ 1439958 w 2066925"/>
              <a:gd name="connsiteY6" fmla="*/ 923330 h 923330"/>
              <a:gd name="connsiteX7" fmla="*/ 730313 w 2066925"/>
              <a:gd name="connsiteY7" fmla="*/ 923330 h 923330"/>
              <a:gd name="connsiteX8" fmla="*/ 0 w 2066925"/>
              <a:gd name="connsiteY8" fmla="*/ 923330 h 923330"/>
              <a:gd name="connsiteX9" fmla="*/ 0 w 2066925"/>
              <a:gd name="connsiteY9" fmla="*/ 480132 h 923330"/>
              <a:gd name="connsiteX10" fmla="*/ 0 w 2066925"/>
              <a:gd name="connsiteY10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6925" h="923330" extrusionOk="0">
                <a:moveTo>
                  <a:pt x="0" y="0"/>
                </a:moveTo>
                <a:cubicBezTo>
                  <a:pt x="220376" y="-21970"/>
                  <a:pt x="341486" y="-512"/>
                  <a:pt x="647636" y="0"/>
                </a:cubicBezTo>
                <a:cubicBezTo>
                  <a:pt x="953786" y="512"/>
                  <a:pt x="1035429" y="9071"/>
                  <a:pt x="1295273" y="0"/>
                </a:cubicBezTo>
                <a:cubicBezTo>
                  <a:pt x="1555117" y="-9071"/>
                  <a:pt x="1690144" y="20346"/>
                  <a:pt x="2066925" y="0"/>
                </a:cubicBezTo>
                <a:cubicBezTo>
                  <a:pt x="2052825" y="215841"/>
                  <a:pt x="2055498" y="290123"/>
                  <a:pt x="2066925" y="461665"/>
                </a:cubicBezTo>
                <a:cubicBezTo>
                  <a:pt x="2078352" y="633207"/>
                  <a:pt x="2053243" y="792413"/>
                  <a:pt x="2066925" y="923330"/>
                </a:cubicBezTo>
                <a:cubicBezTo>
                  <a:pt x="1855392" y="953498"/>
                  <a:pt x="1659537" y="912012"/>
                  <a:pt x="1439958" y="923330"/>
                </a:cubicBezTo>
                <a:cubicBezTo>
                  <a:pt x="1220379" y="934648"/>
                  <a:pt x="976800" y="890552"/>
                  <a:pt x="730313" y="923330"/>
                </a:cubicBezTo>
                <a:cubicBezTo>
                  <a:pt x="483826" y="956108"/>
                  <a:pt x="301523" y="943184"/>
                  <a:pt x="0" y="923330"/>
                </a:cubicBezTo>
                <a:cubicBezTo>
                  <a:pt x="-13157" y="707148"/>
                  <a:pt x="-11927" y="593383"/>
                  <a:pt x="0" y="480132"/>
                </a:cubicBezTo>
                <a:cubicBezTo>
                  <a:pt x="11927" y="366881"/>
                  <a:pt x="1208" y="150614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sv-SE" sz="1800" b="1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Frågor om våld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2" name="Pratbubbla: oval 1">
            <a:extLst>
              <a:ext uri="{FF2B5EF4-FFF2-40B4-BE49-F238E27FC236}">
                <a16:creationId xmlns:a16="http://schemas.microsoft.com/office/drawing/2014/main" id="{8FDAB451-86D1-48F2-BB81-17CA19DC882B}"/>
              </a:ext>
            </a:extLst>
          </p:cNvPr>
          <p:cNvSpPr/>
          <p:nvPr/>
        </p:nvSpPr>
        <p:spPr>
          <a:xfrm>
            <a:off x="8205790" y="1794707"/>
            <a:ext cx="2590798" cy="1504401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KÒMPETENS-UTVECKLING</a:t>
            </a:r>
          </a:p>
        </p:txBody>
      </p:sp>
      <p:sp>
        <p:nvSpPr>
          <p:cNvPr id="12" name="Pratbubbla: oval 11">
            <a:extLst>
              <a:ext uri="{FF2B5EF4-FFF2-40B4-BE49-F238E27FC236}">
                <a16:creationId xmlns:a16="http://schemas.microsoft.com/office/drawing/2014/main" id="{7529FD2D-0829-49EC-B6F9-C30042CAD702}"/>
              </a:ext>
            </a:extLst>
          </p:cNvPr>
          <p:cNvSpPr/>
          <p:nvPr/>
        </p:nvSpPr>
        <p:spPr>
          <a:xfrm>
            <a:off x="9355140" y="3220011"/>
            <a:ext cx="2409823" cy="1637383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KUNSKAP och KÄNNEDOM om varandras verksamheter</a:t>
            </a:r>
          </a:p>
        </p:txBody>
      </p:sp>
      <p:sp>
        <p:nvSpPr>
          <p:cNvPr id="13" name="Pratbubbla: oval 12">
            <a:extLst>
              <a:ext uri="{FF2B5EF4-FFF2-40B4-BE49-F238E27FC236}">
                <a16:creationId xmlns:a16="http://schemas.microsoft.com/office/drawing/2014/main" id="{F6E7D09D-D08A-49E3-8534-B30C113A0C84}"/>
              </a:ext>
            </a:extLst>
          </p:cNvPr>
          <p:cNvSpPr/>
          <p:nvPr/>
        </p:nvSpPr>
        <p:spPr>
          <a:xfrm>
            <a:off x="7000879" y="3676656"/>
            <a:ext cx="2409823" cy="129503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Metoder och förhållningssätt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3AAB7DE-9B8E-4176-9C79-4579E561138D}"/>
              </a:ext>
            </a:extLst>
          </p:cNvPr>
          <p:cNvSpPr/>
          <p:nvPr/>
        </p:nvSpPr>
        <p:spPr>
          <a:xfrm>
            <a:off x="7172328" y="5197184"/>
            <a:ext cx="4476748" cy="110393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ARENA FÖR SAMVERKAN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21924A01-0D0C-4915-A584-D218C506AB67}"/>
              </a:ext>
            </a:extLst>
          </p:cNvPr>
          <p:cNvSpPr txBox="1"/>
          <p:nvPr/>
        </p:nvSpPr>
        <p:spPr>
          <a:xfrm>
            <a:off x="1900872" y="772880"/>
            <a:ext cx="820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accent4">
                    <a:lumMod val="50000"/>
                  </a:schemeClr>
                </a:solidFill>
              </a:rPr>
              <a:t>SAMORDNINGSFÖRBUNDET VÄSTERÅS</a:t>
            </a:r>
          </a:p>
        </p:txBody>
      </p:sp>
    </p:spTree>
    <p:extLst>
      <p:ext uri="{BB962C8B-B14F-4D97-AF65-F5344CB8AC3E}">
        <p14:creationId xmlns:p14="http://schemas.microsoft.com/office/powerpoint/2010/main" val="31087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1FF6C4D-F8BE-41C1-916A-E2A7349E9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48210"/>
            <a:ext cx="1183640" cy="1581164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50800" dir="5400000" sx="97000" sy="97000" algn="t" rotWithShape="0">
              <a:prstClr val="black">
                <a:alpha val="47000"/>
              </a:prstClr>
            </a:outerShdw>
          </a:effec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487FD43C-C787-46C4-8DAF-04E7C4885C77}"/>
              </a:ext>
            </a:extLst>
          </p:cNvPr>
          <p:cNvSpPr txBox="1"/>
          <p:nvPr/>
        </p:nvSpPr>
        <p:spPr>
          <a:xfrm>
            <a:off x="2344511" y="1493850"/>
            <a:ext cx="6010275" cy="646331"/>
          </a:xfrm>
          <a:custGeom>
            <a:avLst/>
            <a:gdLst>
              <a:gd name="connsiteX0" fmla="*/ 0 w 6010275"/>
              <a:gd name="connsiteY0" fmla="*/ 0 h 646331"/>
              <a:gd name="connsiteX1" fmla="*/ 547603 w 6010275"/>
              <a:gd name="connsiteY1" fmla="*/ 0 h 646331"/>
              <a:gd name="connsiteX2" fmla="*/ 1095206 w 6010275"/>
              <a:gd name="connsiteY2" fmla="*/ 0 h 646331"/>
              <a:gd name="connsiteX3" fmla="*/ 1702911 w 6010275"/>
              <a:gd name="connsiteY3" fmla="*/ 0 h 646331"/>
              <a:gd name="connsiteX4" fmla="*/ 2370720 w 6010275"/>
              <a:gd name="connsiteY4" fmla="*/ 0 h 646331"/>
              <a:gd name="connsiteX5" fmla="*/ 3158733 w 6010275"/>
              <a:gd name="connsiteY5" fmla="*/ 0 h 646331"/>
              <a:gd name="connsiteX6" fmla="*/ 3886644 w 6010275"/>
              <a:gd name="connsiteY6" fmla="*/ 0 h 646331"/>
              <a:gd name="connsiteX7" fmla="*/ 4554453 w 6010275"/>
              <a:gd name="connsiteY7" fmla="*/ 0 h 646331"/>
              <a:gd name="connsiteX8" fmla="*/ 5342467 w 6010275"/>
              <a:gd name="connsiteY8" fmla="*/ 0 h 646331"/>
              <a:gd name="connsiteX9" fmla="*/ 6010275 w 6010275"/>
              <a:gd name="connsiteY9" fmla="*/ 0 h 646331"/>
              <a:gd name="connsiteX10" fmla="*/ 6010275 w 6010275"/>
              <a:gd name="connsiteY10" fmla="*/ 646331 h 646331"/>
              <a:gd name="connsiteX11" fmla="*/ 5522775 w 6010275"/>
              <a:gd name="connsiteY11" fmla="*/ 646331 h 646331"/>
              <a:gd name="connsiteX12" fmla="*/ 4975172 w 6010275"/>
              <a:gd name="connsiteY12" fmla="*/ 646331 h 646331"/>
              <a:gd name="connsiteX13" fmla="*/ 4487672 w 6010275"/>
              <a:gd name="connsiteY13" fmla="*/ 646331 h 646331"/>
              <a:gd name="connsiteX14" fmla="*/ 3940069 w 6010275"/>
              <a:gd name="connsiteY14" fmla="*/ 646331 h 646331"/>
              <a:gd name="connsiteX15" fmla="*/ 3272261 w 6010275"/>
              <a:gd name="connsiteY15" fmla="*/ 646331 h 646331"/>
              <a:gd name="connsiteX16" fmla="*/ 2724658 w 6010275"/>
              <a:gd name="connsiteY16" fmla="*/ 646331 h 646331"/>
              <a:gd name="connsiteX17" fmla="*/ 2056850 w 6010275"/>
              <a:gd name="connsiteY17" fmla="*/ 646331 h 646331"/>
              <a:gd name="connsiteX18" fmla="*/ 1268836 w 6010275"/>
              <a:gd name="connsiteY18" fmla="*/ 646331 h 646331"/>
              <a:gd name="connsiteX19" fmla="*/ 721233 w 6010275"/>
              <a:gd name="connsiteY19" fmla="*/ 646331 h 646331"/>
              <a:gd name="connsiteX20" fmla="*/ 0 w 6010275"/>
              <a:gd name="connsiteY20" fmla="*/ 646331 h 646331"/>
              <a:gd name="connsiteX21" fmla="*/ 0 w 6010275"/>
              <a:gd name="connsiteY21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10275" h="646331" extrusionOk="0">
                <a:moveTo>
                  <a:pt x="0" y="0"/>
                </a:moveTo>
                <a:cubicBezTo>
                  <a:pt x="192482" y="27228"/>
                  <a:pt x="370964" y="13439"/>
                  <a:pt x="547603" y="0"/>
                </a:cubicBezTo>
                <a:cubicBezTo>
                  <a:pt x="724242" y="-13439"/>
                  <a:pt x="893204" y="-2796"/>
                  <a:pt x="1095206" y="0"/>
                </a:cubicBezTo>
                <a:cubicBezTo>
                  <a:pt x="1297208" y="2796"/>
                  <a:pt x="1503092" y="2190"/>
                  <a:pt x="1702911" y="0"/>
                </a:cubicBezTo>
                <a:cubicBezTo>
                  <a:pt x="1902730" y="-2190"/>
                  <a:pt x="2170058" y="-24154"/>
                  <a:pt x="2370720" y="0"/>
                </a:cubicBezTo>
                <a:cubicBezTo>
                  <a:pt x="2571382" y="24154"/>
                  <a:pt x="2790138" y="-24417"/>
                  <a:pt x="3158733" y="0"/>
                </a:cubicBezTo>
                <a:cubicBezTo>
                  <a:pt x="3527328" y="24417"/>
                  <a:pt x="3619317" y="-36263"/>
                  <a:pt x="3886644" y="0"/>
                </a:cubicBezTo>
                <a:cubicBezTo>
                  <a:pt x="4153971" y="36263"/>
                  <a:pt x="4333591" y="8498"/>
                  <a:pt x="4554453" y="0"/>
                </a:cubicBezTo>
                <a:cubicBezTo>
                  <a:pt x="4775315" y="-8498"/>
                  <a:pt x="4995855" y="-21287"/>
                  <a:pt x="5342467" y="0"/>
                </a:cubicBezTo>
                <a:cubicBezTo>
                  <a:pt x="5689079" y="21287"/>
                  <a:pt x="5758924" y="-8149"/>
                  <a:pt x="6010275" y="0"/>
                </a:cubicBezTo>
                <a:cubicBezTo>
                  <a:pt x="6028611" y="263903"/>
                  <a:pt x="5998768" y="463648"/>
                  <a:pt x="6010275" y="646331"/>
                </a:cubicBezTo>
                <a:cubicBezTo>
                  <a:pt x="5816048" y="634321"/>
                  <a:pt x="5709666" y="656992"/>
                  <a:pt x="5522775" y="646331"/>
                </a:cubicBezTo>
                <a:cubicBezTo>
                  <a:pt x="5335884" y="635670"/>
                  <a:pt x="5204038" y="624490"/>
                  <a:pt x="4975172" y="646331"/>
                </a:cubicBezTo>
                <a:cubicBezTo>
                  <a:pt x="4746306" y="668172"/>
                  <a:pt x="4633070" y="649981"/>
                  <a:pt x="4487672" y="646331"/>
                </a:cubicBezTo>
                <a:cubicBezTo>
                  <a:pt x="4342274" y="642681"/>
                  <a:pt x="4069862" y="662450"/>
                  <a:pt x="3940069" y="646331"/>
                </a:cubicBezTo>
                <a:cubicBezTo>
                  <a:pt x="3810276" y="630212"/>
                  <a:pt x="3595666" y="665688"/>
                  <a:pt x="3272261" y="646331"/>
                </a:cubicBezTo>
                <a:cubicBezTo>
                  <a:pt x="2948856" y="626974"/>
                  <a:pt x="2962459" y="629498"/>
                  <a:pt x="2724658" y="646331"/>
                </a:cubicBezTo>
                <a:cubicBezTo>
                  <a:pt x="2486857" y="663164"/>
                  <a:pt x="2247707" y="642698"/>
                  <a:pt x="2056850" y="646331"/>
                </a:cubicBezTo>
                <a:cubicBezTo>
                  <a:pt x="1865993" y="649964"/>
                  <a:pt x="1539123" y="675993"/>
                  <a:pt x="1268836" y="646331"/>
                </a:cubicBezTo>
                <a:cubicBezTo>
                  <a:pt x="998549" y="616669"/>
                  <a:pt x="830816" y="655450"/>
                  <a:pt x="721233" y="646331"/>
                </a:cubicBezTo>
                <a:cubicBezTo>
                  <a:pt x="611650" y="637212"/>
                  <a:pt x="187287" y="628372"/>
                  <a:pt x="0" y="646331"/>
                </a:cubicBezTo>
                <a:cubicBezTo>
                  <a:pt x="21527" y="346430"/>
                  <a:pt x="17942" y="273983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strukturella</a:t>
            </a:r>
            <a:r>
              <a:rPr lang="sv-S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insatser för medlemsorganisationernas anställda och övriga intressenter i samhället</a:t>
            </a:r>
            <a:endParaRPr lang="sv-SE" dirty="0"/>
          </a:p>
        </p:txBody>
      </p:sp>
      <p:sp>
        <p:nvSpPr>
          <p:cNvPr id="2" name="Pratbubbla: oval 1">
            <a:extLst>
              <a:ext uri="{FF2B5EF4-FFF2-40B4-BE49-F238E27FC236}">
                <a16:creationId xmlns:a16="http://schemas.microsoft.com/office/drawing/2014/main" id="{8FDAB451-86D1-48F2-BB81-17CA19DC882B}"/>
              </a:ext>
            </a:extLst>
          </p:cNvPr>
          <p:cNvSpPr/>
          <p:nvPr/>
        </p:nvSpPr>
        <p:spPr>
          <a:xfrm>
            <a:off x="4419940" y="2347187"/>
            <a:ext cx="2590798" cy="1504401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KÒMPETENS-UTVECKLING</a:t>
            </a:r>
          </a:p>
        </p:txBody>
      </p:sp>
      <p:sp>
        <p:nvSpPr>
          <p:cNvPr id="12" name="Pratbubbla: oval 11">
            <a:extLst>
              <a:ext uri="{FF2B5EF4-FFF2-40B4-BE49-F238E27FC236}">
                <a16:creationId xmlns:a16="http://schemas.microsoft.com/office/drawing/2014/main" id="{7529FD2D-0829-49EC-B6F9-C30042CAD702}"/>
              </a:ext>
            </a:extLst>
          </p:cNvPr>
          <p:cNvSpPr/>
          <p:nvPr/>
        </p:nvSpPr>
        <p:spPr>
          <a:xfrm>
            <a:off x="6681108" y="2341928"/>
            <a:ext cx="2409823" cy="1637383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KUNSKAP och KÄNNEDOM om varandras verksamheter</a:t>
            </a:r>
          </a:p>
        </p:txBody>
      </p:sp>
      <p:sp>
        <p:nvSpPr>
          <p:cNvPr id="13" name="Pratbubbla: oval 12">
            <a:extLst>
              <a:ext uri="{FF2B5EF4-FFF2-40B4-BE49-F238E27FC236}">
                <a16:creationId xmlns:a16="http://schemas.microsoft.com/office/drawing/2014/main" id="{F6E7D09D-D08A-49E3-8534-B30C113A0C84}"/>
              </a:ext>
            </a:extLst>
          </p:cNvPr>
          <p:cNvSpPr/>
          <p:nvPr/>
        </p:nvSpPr>
        <p:spPr>
          <a:xfrm>
            <a:off x="1029880" y="2513103"/>
            <a:ext cx="2409823" cy="129503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Metoder och förhållningssätt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3AAB7DE-9B8E-4176-9C79-4579E561138D}"/>
              </a:ext>
            </a:extLst>
          </p:cNvPr>
          <p:cNvSpPr/>
          <p:nvPr/>
        </p:nvSpPr>
        <p:spPr>
          <a:xfrm>
            <a:off x="981075" y="5381625"/>
            <a:ext cx="10067925" cy="110393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ARENA FÖR SAMVERKAN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E53AFC6-650B-4305-9B85-D6D16195E3CC}"/>
              </a:ext>
            </a:extLst>
          </p:cNvPr>
          <p:cNvSpPr txBox="1"/>
          <p:nvPr/>
        </p:nvSpPr>
        <p:spPr>
          <a:xfrm>
            <a:off x="981075" y="4220256"/>
            <a:ext cx="1868896" cy="92333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BIP</a:t>
            </a:r>
            <a:br>
              <a:rPr lang="sv-SE" dirty="0"/>
            </a:br>
            <a:r>
              <a:rPr lang="sv-SE" dirty="0"/>
              <a:t>LÖSNINGSFOKUS</a:t>
            </a:r>
            <a:br>
              <a:rPr lang="sv-SE" dirty="0"/>
            </a:br>
            <a:r>
              <a:rPr lang="sv-SE" dirty="0"/>
              <a:t>GRÖN KVIST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3FF0001-E0C1-4C87-8633-7B9BF7DCAC08}"/>
              </a:ext>
            </a:extLst>
          </p:cNvPr>
          <p:cNvSpPr txBox="1"/>
          <p:nvPr/>
        </p:nvSpPr>
        <p:spPr>
          <a:xfrm>
            <a:off x="4897211" y="4220256"/>
            <a:ext cx="1868896" cy="92333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Föreläsningar</a:t>
            </a:r>
            <a:br>
              <a:rPr lang="sv-SE" dirty="0"/>
            </a:br>
            <a:r>
              <a:rPr lang="sv-SE" dirty="0"/>
              <a:t>Workshops</a:t>
            </a:r>
            <a:br>
              <a:rPr lang="sv-SE" dirty="0"/>
            </a:br>
            <a:r>
              <a:rPr lang="sv-SE" dirty="0" err="1"/>
              <a:t>Webbinarium</a:t>
            </a:r>
            <a:endParaRPr lang="sv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20AAF94-8AAE-4036-B085-8003C8092A17}"/>
              </a:ext>
            </a:extLst>
          </p:cNvPr>
          <p:cNvSpPr txBox="1"/>
          <p:nvPr/>
        </p:nvSpPr>
        <p:spPr>
          <a:xfrm>
            <a:off x="7886019" y="4081756"/>
            <a:ext cx="3162981" cy="1200329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Kunskapsseminarier</a:t>
            </a:r>
            <a:br>
              <a:rPr lang="sv-SE" dirty="0"/>
            </a:br>
            <a:r>
              <a:rPr lang="sv-SE" dirty="0"/>
              <a:t>SAMORDNINGSKARTAN</a:t>
            </a:r>
            <a:br>
              <a:rPr lang="sv-SE" dirty="0"/>
            </a:br>
            <a:r>
              <a:rPr lang="sv-SE" dirty="0" err="1"/>
              <a:t>Open</a:t>
            </a:r>
            <a:r>
              <a:rPr lang="sv-SE" dirty="0"/>
              <a:t> space samtal – arbetsgivare/ </a:t>
            </a:r>
            <a:r>
              <a:rPr lang="sv-SE" dirty="0" err="1"/>
              <a:t>ideburna</a:t>
            </a:r>
            <a:r>
              <a:rPr lang="sv-SE" dirty="0"/>
              <a:t> sektorn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3E8255AC-AA9A-4B51-8383-4DBC7BEE8598}"/>
              </a:ext>
            </a:extLst>
          </p:cNvPr>
          <p:cNvSpPr txBox="1"/>
          <p:nvPr/>
        </p:nvSpPr>
        <p:spPr>
          <a:xfrm>
            <a:off x="2234791" y="678020"/>
            <a:ext cx="820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accent4">
                    <a:lumMod val="50000"/>
                  </a:schemeClr>
                </a:solidFill>
              </a:rPr>
              <a:t>SAMORDNINGSFÖRBUNDET VÄSTERÅS</a:t>
            </a:r>
          </a:p>
        </p:txBody>
      </p:sp>
    </p:spTree>
    <p:extLst>
      <p:ext uri="{BB962C8B-B14F-4D97-AF65-F5344CB8AC3E}">
        <p14:creationId xmlns:p14="http://schemas.microsoft.com/office/powerpoint/2010/main" val="29996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1FF6C4D-F8BE-41C1-916A-E2A7349E9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48210"/>
            <a:ext cx="1183640" cy="1581164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50800" dir="5400000" sx="97000" sy="97000" algn="t" rotWithShape="0">
              <a:prstClr val="black">
                <a:alpha val="47000"/>
              </a:prstClr>
            </a:outerShdw>
          </a:effec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00022F7-4D7A-4FA0-933A-920B47723638}"/>
              </a:ext>
            </a:extLst>
          </p:cNvPr>
          <p:cNvSpPr txBox="1"/>
          <p:nvPr/>
        </p:nvSpPr>
        <p:spPr>
          <a:xfrm>
            <a:off x="1624353" y="3055423"/>
            <a:ext cx="2747963" cy="369332"/>
          </a:xfrm>
          <a:custGeom>
            <a:avLst/>
            <a:gdLst>
              <a:gd name="connsiteX0" fmla="*/ 0 w 2747963"/>
              <a:gd name="connsiteY0" fmla="*/ 0 h 369332"/>
              <a:gd name="connsiteX1" fmla="*/ 714470 w 2747963"/>
              <a:gd name="connsiteY1" fmla="*/ 0 h 369332"/>
              <a:gd name="connsiteX2" fmla="*/ 1401461 w 2747963"/>
              <a:gd name="connsiteY2" fmla="*/ 0 h 369332"/>
              <a:gd name="connsiteX3" fmla="*/ 2143411 w 2747963"/>
              <a:gd name="connsiteY3" fmla="*/ 0 h 369332"/>
              <a:gd name="connsiteX4" fmla="*/ 2747963 w 2747963"/>
              <a:gd name="connsiteY4" fmla="*/ 0 h 369332"/>
              <a:gd name="connsiteX5" fmla="*/ 2747963 w 2747963"/>
              <a:gd name="connsiteY5" fmla="*/ 369332 h 369332"/>
              <a:gd name="connsiteX6" fmla="*/ 2006013 w 2747963"/>
              <a:gd name="connsiteY6" fmla="*/ 369332 h 369332"/>
              <a:gd name="connsiteX7" fmla="*/ 1291543 w 2747963"/>
              <a:gd name="connsiteY7" fmla="*/ 369332 h 369332"/>
              <a:gd name="connsiteX8" fmla="*/ 604552 w 2747963"/>
              <a:gd name="connsiteY8" fmla="*/ 369332 h 369332"/>
              <a:gd name="connsiteX9" fmla="*/ 0 w 2747963"/>
              <a:gd name="connsiteY9" fmla="*/ 369332 h 369332"/>
              <a:gd name="connsiteX10" fmla="*/ 0 w 2747963"/>
              <a:gd name="connsiteY10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7963" h="369332" fill="none" extrusionOk="0">
                <a:moveTo>
                  <a:pt x="0" y="0"/>
                </a:moveTo>
                <a:cubicBezTo>
                  <a:pt x="354963" y="4784"/>
                  <a:pt x="484609" y="-35286"/>
                  <a:pt x="714470" y="0"/>
                </a:cubicBezTo>
                <a:cubicBezTo>
                  <a:pt x="944331" y="35286"/>
                  <a:pt x="1113533" y="-10624"/>
                  <a:pt x="1401461" y="0"/>
                </a:cubicBezTo>
                <a:cubicBezTo>
                  <a:pt x="1689389" y="10624"/>
                  <a:pt x="1772599" y="26369"/>
                  <a:pt x="2143411" y="0"/>
                </a:cubicBezTo>
                <a:cubicBezTo>
                  <a:pt x="2514223" y="-26369"/>
                  <a:pt x="2506584" y="28729"/>
                  <a:pt x="2747963" y="0"/>
                </a:cubicBezTo>
                <a:cubicBezTo>
                  <a:pt x="2752295" y="114828"/>
                  <a:pt x="2764475" y="252814"/>
                  <a:pt x="2747963" y="369332"/>
                </a:cubicBezTo>
                <a:cubicBezTo>
                  <a:pt x="2414405" y="349700"/>
                  <a:pt x="2168101" y="368704"/>
                  <a:pt x="2006013" y="369332"/>
                </a:cubicBezTo>
                <a:cubicBezTo>
                  <a:pt x="1843925" y="369961"/>
                  <a:pt x="1610559" y="386699"/>
                  <a:pt x="1291543" y="369332"/>
                </a:cubicBezTo>
                <a:cubicBezTo>
                  <a:pt x="972527" y="351966"/>
                  <a:pt x="859461" y="366707"/>
                  <a:pt x="604552" y="369332"/>
                </a:cubicBezTo>
                <a:cubicBezTo>
                  <a:pt x="349643" y="371957"/>
                  <a:pt x="249594" y="354347"/>
                  <a:pt x="0" y="369332"/>
                </a:cubicBezTo>
                <a:cubicBezTo>
                  <a:pt x="-1357" y="258596"/>
                  <a:pt x="16441" y="178732"/>
                  <a:pt x="0" y="0"/>
                </a:cubicBezTo>
                <a:close/>
              </a:path>
              <a:path w="2747963" h="369332" stroke="0" extrusionOk="0">
                <a:moveTo>
                  <a:pt x="0" y="0"/>
                </a:moveTo>
                <a:cubicBezTo>
                  <a:pt x="171798" y="1897"/>
                  <a:pt x="400658" y="-4996"/>
                  <a:pt x="632031" y="0"/>
                </a:cubicBezTo>
                <a:cubicBezTo>
                  <a:pt x="863404" y="4996"/>
                  <a:pt x="1136163" y="14578"/>
                  <a:pt x="1264063" y="0"/>
                </a:cubicBezTo>
                <a:cubicBezTo>
                  <a:pt x="1391963" y="-14578"/>
                  <a:pt x="1706796" y="-9582"/>
                  <a:pt x="1923574" y="0"/>
                </a:cubicBezTo>
                <a:cubicBezTo>
                  <a:pt x="2140352" y="9582"/>
                  <a:pt x="2581729" y="11823"/>
                  <a:pt x="2747963" y="0"/>
                </a:cubicBezTo>
                <a:cubicBezTo>
                  <a:pt x="2765398" y="130364"/>
                  <a:pt x="2757364" y="227879"/>
                  <a:pt x="2747963" y="369332"/>
                </a:cubicBezTo>
                <a:cubicBezTo>
                  <a:pt x="2456721" y="340160"/>
                  <a:pt x="2326062" y="389001"/>
                  <a:pt x="2143411" y="369332"/>
                </a:cubicBezTo>
                <a:cubicBezTo>
                  <a:pt x="1960760" y="349663"/>
                  <a:pt x="1630341" y="341553"/>
                  <a:pt x="1428941" y="369332"/>
                </a:cubicBezTo>
                <a:cubicBezTo>
                  <a:pt x="1227541" y="397112"/>
                  <a:pt x="998190" y="338654"/>
                  <a:pt x="741950" y="369332"/>
                </a:cubicBezTo>
                <a:cubicBezTo>
                  <a:pt x="485710" y="400010"/>
                  <a:pt x="222288" y="405846"/>
                  <a:pt x="0" y="369332"/>
                </a:cubicBezTo>
                <a:cubicBezTo>
                  <a:pt x="-9095" y="274082"/>
                  <a:pt x="-15004" y="174677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NNS</a:t>
            </a:r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1A9607C-5D4D-4DBB-8BD8-7C3DC5E0BD73}"/>
              </a:ext>
            </a:extLst>
          </p:cNvPr>
          <p:cNvSpPr txBox="1"/>
          <p:nvPr/>
        </p:nvSpPr>
        <p:spPr>
          <a:xfrm>
            <a:off x="1624354" y="3973103"/>
            <a:ext cx="2686390" cy="369332"/>
          </a:xfrm>
          <a:custGeom>
            <a:avLst/>
            <a:gdLst>
              <a:gd name="connsiteX0" fmla="*/ 0 w 2686390"/>
              <a:gd name="connsiteY0" fmla="*/ 0 h 369332"/>
              <a:gd name="connsiteX1" fmla="*/ 698461 w 2686390"/>
              <a:gd name="connsiteY1" fmla="*/ 0 h 369332"/>
              <a:gd name="connsiteX2" fmla="*/ 1370059 w 2686390"/>
              <a:gd name="connsiteY2" fmla="*/ 0 h 369332"/>
              <a:gd name="connsiteX3" fmla="*/ 2095384 w 2686390"/>
              <a:gd name="connsiteY3" fmla="*/ 0 h 369332"/>
              <a:gd name="connsiteX4" fmla="*/ 2686390 w 2686390"/>
              <a:gd name="connsiteY4" fmla="*/ 0 h 369332"/>
              <a:gd name="connsiteX5" fmla="*/ 2686390 w 2686390"/>
              <a:gd name="connsiteY5" fmla="*/ 369332 h 369332"/>
              <a:gd name="connsiteX6" fmla="*/ 1961065 w 2686390"/>
              <a:gd name="connsiteY6" fmla="*/ 369332 h 369332"/>
              <a:gd name="connsiteX7" fmla="*/ 1262603 w 2686390"/>
              <a:gd name="connsiteY7" fmla="*/ 369332 h 369332"/>
              <a:gd name="connsiteX8" fmla="*/ 591006 w 2686390"/>
              <a:gd name="connsiteY8" fmla="*/ 369332 h 369332"/>
              <a:gd name="connsiteX9" fmla="*/ 0 w 2686390"/>
              <a:gd name="connsiteY9" fmla="*/ 369332 h 369332"/>
              <a:gd name="connsiteX10" fmla="*/ 0 w 2686390"/>
              <a:gd name="connsiteY10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86390" h="369332" fill="none" extrusionOk="0">
                <a:moveTo>
                  <a:pt x="0" y="0"/>
                </a:moveTo>
                <a:cubicBezTo>
                  <a:pt x="290076" y="15168"/>
                  <a:pt x="456056" y="28660"/>
                  <a:pt x="698461" y="0"/>
                </a:cubicBezTo>
                <a:cubicBezTo>
                  <a:pt x="940866" y="-28660"/>
                  <a:pt x="1156035" y="-11615"/>
                  <a:pt x="1370059" y="0"/>
                </a:cubicBezTo>
                <a:cubicBezTo>
                  <a:pt x="1584083" y="11615"/>
                  <a:pt x="1739675" y="34277"/>
                  <a:pt x="2095384" y="0"/>
                </a:cubicBezTo>
                <a:cubicBezTo>
                  <a:pt x="2451094" y="-34277"/>
                  <a:pt x="2490084" y="19591"/>
                  <a:pt x="2686390" y="0"/>
                </a:cubicBezTo>
                <a:cubicBezTo>
                  <a:pt x="2690722" y="114828"/>
                  <a:pt x="2702902" y="252814"/>
                  <a:pt x="2686390" y="369332"/>
                </a:cubicBezTo>
                <a:cubicBezTo>
                  <a:pt x="2480614" y="361361"/>
                  <a:pt x="2132628" y="382407"/>
                  <a:pt x="1961065" y="369332"/>
                </a:cubicBezTo>
                <a:cubicBezTo>
                  <a:pt x="1789503" y="356257"/>
                  <a:pt x="1421564" y="350087"/>
                  <a:pt x="1262603" y="369332"/>
                </a:cubicBezTo>
                <a:cubicBezTo>
                  <a:pt x="1103642" y="388577"/>
                  <a:pt x="895397" y="359279"/>
                  <a:pt x="591006" y="369332"/>
                </a:cubicBezTo>
                <a:cubicBezTo>
                  <a:pt x="286615" y="379385"/>
                  <a:pt x="245295" y="341205"/>
                  <a:pt x="0" y="369332"/>
                </a:cubicBezTo>
                <a:cubicBezTo>
                  <a:pt x="-1357" y="258596"/>
                  <a:pt x="16441" y="178732"/>
                  <a:pt x="0" y="0"/>
                </a:cubicBezTo>
                <a:close/>
              </a:path>
              <a:path w="2686390" h="369332" stroke="0" extrusionOk="0">
                <a:moveTo>
                  <a:pt x="0" y="0"/>
                </a:moveTo>
                <a:cubicBezTo>
                  <a:pt x="129858" y="10006"/>
                  <a:pt x="336159" y="8824"/>
                  <a:pt x="617870" y="0"/>
                </a:cubicBezTo>
                <a:cubicBezTo>
                  <a:pt x="899581" y="-8824"/>
                  <a:pt x="1091615" y="-19007"/>
                  <a:pt x="1235739" y="0"/>
                </a:cubicBezTo>
                <a:cubicBezTo>
                  <a:pt x="1379863" y="19007"/>
                  <a:pt x="1728405" y="-7465"/>
                  <a:pt x="1880473" y="0"/>
                </a:cubicBezTo>
                <a:cubicBezTo>
                  <a:pt x="2032541" y="7465"/>
                  <a:pt x="2448332" y="37373"/>
                  <a:pt x="2686390" y="0"/>
                </a:cubicBezTo>
                <a:cubicBezTo>
                  <a:pt x="2703825" y="130364"/>
                  <a:pt x="2695791" y="227879"/>
                  <a:pt x="2686390" y="369332"/>
                </a:cubicBezTo>
                <a:cubicBezTo>
                  <a:pt x="2500560" y="375984"/>
                  <a:pt x="2384125" y="387666"/>
                  <a:pt x="2095384" y="369332"/>
                </a:cubicBezTo>
                <a:cubicBezTo>
                  <a:pt x="1806643" y="350998"/>
                  <a:pt x="1648061" y="392232"/>
                  <a:pt x="1396923" y="369332"/>
                </a:cubicBezTo>
                <a:cubicBezTo>
                  <a:pt x="1145785" y="346432"/>
                  <a:pt x="914928" y="343067"/>
                  <a:pt x="725325" y="369332"/>
                </a:cubicBezTo>
                <a:cubicBezTo>
                  <a:pt x="535722" y="395597"/>
                  <a:pt x="342356" y="377227"/>
                  <a:pt x="0" y="369332"/>
                </a:cubicBezTo>
                <a:cubicBezTo>
                  <a:pt x="-9095" y="274082"/>
                  <a:pt x="-15004" y="174677"/>
                  <a:pt x="0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Indikatorer</a:t>
            </a:r>
            <a:endParaRPr lang="sv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4CEB521E-7E6F-468C-AB6D-848C23843B6B}"/>
              </a:ext>
            </a:extLst>
          </p:cNvPr>
          <p:cNvSpPr txBox="1"/>
          <p:nvPr/>
        </p:nvSpPr>
        <p:spPr>
          <a:xfrm>
            <a:off x="2145665" y="1660042"/>
            <a:ext cx="4840104" cy="369332"/>
          </a:xfrm>
          <a:custGeom>
            <a:avLst/>
            <a:gdLst>
              <a:gd name="connsiteX0" fmla="*/ 0 w 4840104"/>
              <a:gd name="connsiteY0" fmla="*/ 0 h 369332"/>
              <a:gd name="connsiteX1" fmla="*/ 594641 w 4840104"/>
              <a:gd name="connsiteY1" fmla="*/ 0 h 369332"/>
              <a:gd name="connsiteX2" fmla="*/ 1334486 w 4840104"/>
              <a:gd name="connsiteY2" fmla="*/ 0 h 369332"/>
              <a:gd name="connsiteX3" fmla="*/ 1929127 w 4840104"/>
              <a:gd name="connsiteY3" fmla="*/ 0 h 369332"/>
              <a:gd name="connsiteX4" fmla="*/ 2523769 w 4840104"/>
              <a:gd name="connsiteY4" fmla="*/ 0 h 369332"/>
              <a:gd name="connsiteX5" fmla="*/ 3263613 w 4840104"/>
              <a:gd name="connsiteY5" fmla="*/ 0 h 369332"/>
              <a:gd name="connsiteX6" fmla="*/ 3955056 w 4840104"/>
              <a:gd name="connsiteY6" fmla="*/ 0 h 369332"/>
              <a:gd name="connsiteX7" fmla="*/ 4840104 w 4840104"/>
              <a:gd name="connsiteY7" fmla="*/ 0 h 369332"/>
              <a:gd name="connsiteX8" fmla="*/ 4840104 w 4840104"/>
              <a:gd name="connsiteY8" fmla="*/ 369332 h 369332"/>
              <a:gd name="connsiteX9" fmla="*/ 4148661 w 4840104"/>
              <a:gd name="connsiteY9" fmla="*/ 369332 h 369332"/>
              <a:gd name="connsiteX10" fmla="*/ 3505618 w 4840104"/>
              <a:gd name="connsiteY10" fmla="*/ 369332 h 369332"/>
              <a:gd name="connsiteX11" fmla="*/ 2717373 w 4840104"/>
              <a:gd name="connsiteY11" fmla="*/ 369332 h 369332"/>
              <a:gd name="connsiteX12" fmla="*/ 2122731 w 4840104"/>
              <a:gd name="connsiteY12" fmla="*/ 369332 h 369332"/>
              <a:gd name="connsiteX13" fmla="*/ 1528090 w 4840104"/>
              <a:gd name="connsiteY13" fmla="*/ 369332 h 369332"/>
              <a:gd name="connsiteX14" fmla="*/ 836647 w 4840104"/>
              <a:gd name="connsiteY14" fmla="*/ 369332 h 369332"/>
              <a:gd name="connsiteX15" fmla="*/ 0 w 4840104"/>
              <a:gd name="connsiteY15" fmla="*/ 369332 h 369332"/>
              <a:gd name="connsiteX16" fmla="*/ 0 w 4840104"/>
              <a:gd name="connsiteY16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40104" h="369332" fill="none" extrusionOk="0">
                <a:moveTo>
                  <a:pt x="0" y="0"/>
                </a:moveTo>
                <a:cubicBezTo>
                  <a:pt x="249614" y="737"/>
                  <a:pt x="369221" y="4423"/>
                  <a:pt x="594641" y="0"/>
                </a:cubicBezTo>
                <a:cubicBezTo>
                  <a:pt x="820061" y="-4423"/>
                  <a:pt x="1127490" y="2325"/>
                  <a:pt x="1334486" y="0"/>
                </a:cubicBezTo>
                <a:cubicBezTo>
                  <a:pt x="1541482" y="-2325"/>
                  <a:pt x="1639779" y="-2514"/>
                  <a:pt x="1929127" y="0"/>
                </a:cubicBezTo>
                <a:cubicBezTo>
                  <a:pt x="2218475" y="2514"/>
                  <a:pt x="2270491" y="28877"/>
                  <a:pt x="2523769" y="0"/>
                </a:cubicBezTo>
                <a:cubicBezTo>
                  <a:pt x="2777047" y="-28877"/>
                  <a:pt x="2942563" y="22975"/>
                  <a:pt x="3263613" y="0"/>
                </a:cubicBezTo>
                <a:cubicBezTo>
                  <a:pt x="3584663" y="-22975"/>
                  <a:pt x="3712702" y="29163"/>
                  <a:pt x="3955056" y="0"/>
                </a:cubicBezTo>
                <a:cubicBezTo>
                  <a:pt x="4197410" y="-29163"/>
                  <a:pt x="4531827" y="-43614"/>
                  <a:pt x="4840104" y="0"/>
                </a:cubicBezTo>
                <a:cubicBezTo>
                  <a:pt x="4842142" y="158937"/>
                  <a:pt x="4842240" y="266922"/>
                  <a:pt x="4840104" y="369332"/>
                </a:cubicBezTo>
                <a:cubicBezTo>
                  <a:pt x="4694581" y="371614"/>
                  <a:pt x="4445005" y="377345"/>
                  <a:pt x="4148661" y="369332"/>
                </a:cubicBezTo>
                <a:cubicBezTo>
                  <a:pt x="3852317" y="361319"/>
                  <a:pt x="3771468" y="346151"/>
                  <a:pt x="3505618" y="369332"/>
                </a:cubicBezTo>
                <a:cubicBezTo>
                  <a:pt x="3239768" y="392513"/>
                  <a:pt x="2930218" y="384184"/>
                  <a:pt x="2717373" y="369332"/>
                </a:cubicBezTo>
                <a:cubicBezTo>
                  <a:pt x="2504528" y="354480"/>
                  <a:pt x="2394063" y="369933"/>
                  <a:pt x="2122731" y="369332"/>
                </a:cubicBezTo>
                <a:cubicBezTo>
                  <a:pt x="1851399" y="368731"/>
                  <a:pt x="1779624" y="394575"/>
                  <a:pt x="1528090" y="369332"/>
                </a:cubicBezTo>
                <a:cubicBezTo>
                  <a:pt x="1276556" y="344089"/>
                  <a:pt x="1143247" y="376728"/>
                  <a:pt x="836647" y="369332"/>
                </a:cubicBezTo>
                <a:cubicBezTo>
                  <a:pt x="530047" y="361936"/>
                  <a:pt x="261495" y="389803"/>
                  <a:pt x="0" y="369332"/>
                </a:cubicBezTo>
                <a:cubicBezTo>
                  <a:pt x="-10041" y="187960"/>
                  <a:pt x="13413" y="167812"/>
                  <a:pt x="0" y="0"/>
                </a:cubicBezTo>
                <a:close/>
              </a:path>
              <a:path w="4840104" h="369332" stroke="0" extrusionOk="0">
                <a:moveTo>
                  <a:pt x="0" y="0"/>
                </a:moveTo>
                <a:cubicBezTo>
                  <a:pt x="256558" y="18156"/>
                  <a:pt x="347701" y="7543"/>
                  <a:pt x="594641" y="0"/>
                </a:cubicBezTo>
                <a:cubicBezTo>
                  <a:pt x="841581" y="-7543"/>
                  <a:pt x="961029" y="9855"/>
                  <a:pt x="1189283" y="0"/>
                </a:cubicBezTo>
                <a:cubicBezTo>
                  <a:pt x="1417537" y="-9855"/>
                  <a:pt x="1601601" y="-5810"/>
                  <a:pt x="1832325" y="0"/>
                </a:cubicBezTo>
                <a:cubicBezTo>
                  <a:pt x="2063049" y="5810"/>
                  <a:pt x="2352940" y="14054"/>
                  <a:pt x="2523769" y="0"/>
                </a:cubicBezTo>
                <a:cubicBezTo>
                  <a:pt x="2694598" y="-14054"/>
                  <a:pt x="3035739" y="6856"/>
                  <a:pt x="3312014" y="0"/>
                </a:cubicBezTo>
                <a:cubicBezTo>
                  <a:pt x="3588289" y="-6856"/>
                  <a:pt x="3893143" y="-26201"/>
                  <a:pt x="4051858" y="0"/>
                </a:cubicBezTo>
                <a:cubicBezTo>
                  <a:pt x="4210573" y="26201"/>
                  <a:pt x="4679305" y="8019"/>
                  <a:pt x="4840104" y="0"/>
                </a:cubicBezTo>
                <a:cubicBezTo>
                  <a:pt x="4830275" y="94911"/>
                  <a:pt x="4828278" y="209236"/>
                  <a:pt x="4840104" y="369332"/>
                </a:cubicBezTo>
                <a:cubicBezTo>
                  <a:pt x="4684533" y="343852"/>
                  <a:pt x="4481444" y="376986"/>
                  <a:pt x="4197062" y="369332"/>
                </a:cubicBezTo>
                <a:cubicBezTo>
                  <a:pt x="3912680" y="361678"/>
                  <a:pt x="3752406" y="383507"/>
                  <a:pt x="3602420" y="369332"/>
                </a:cubicBezTo>
                <a:cubicBezTo>
                  <a:pt x="3452434" y="355157"/>
                  <a:pt x="3207535" y="349202"/>
                  <a:pt x="3007779" y="369332"/>
                </a:cubicBezTo>
                <a:cubicBezTo>
                  <a:pt x="2808023" y="389462"/>
                  <a:pt x="2636373" y="398712"/>
                  <a:pt x="2413138" y="369332"/>
                </a:cubicBezTo>
                <a:cubicBezTo>
                  <a:pt x="2189903" y="339952"/>
                  <a:pt x="1999448" y="361390"/>
                  <a:pt x="1866897" y="369332"/>
                </a:cubicBezTo>
                <a:cubicBezTo>
                  <a:pt x="1734346" y="377274"/>
                  <a:pt x="1551640" y="378106"/>
                  <a:pt x="1272256" y="369332"/>
                </a:cubicBezTo>
                <a:cubicBezTo>
                  <a:pt x="992872" y="360558"/>
                  <a:pt x="621488" y="401426"/>
                  <a:pt x="0" y="369332"/>
                </a:cubicBezTo>
                <a:cubicBezTo>
                  <a:pt x="1137" y="295160"/>
                  <a:pt x="-17185" y="131676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v-SE" sz="1800" b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omvärldsbevakning, analys </a:t>
            </a:r>
            <a:r>
              <a:rPr lang="sv-SE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 </a:t>
            </a:r>
            <a:r>
              <a:rPr lang="sv-SE" sz="1800" b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uppföljning</a:t>
            </a: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0A1F73-607B-4FEC-A5ED-3982E771295F}"/>
              </a:ext>
            </a:extLst>
          </p:cNvPr>
          <p:cNvSpPr txBox="1"/>
          <p:nvPr/>
        </p:nvSpPr>
        <p:spPr>
          <a:xfrm>
            <a:off x="1624352" y="4890783"/>
            <a:ext cx="2686391" cy="369332"/>
          </a:xfrm>
          <a:custGeom>
            <a:avLst/>
            <a:gdLst>
              <a:gd name="connsiteX0" fmla="*/ 0 w 2686391"/>
              <a:gd name="connsiteY0" fmla="*/ 0 h 369332"/>
              <a:gd name="connsiteX1" fmla="*/ 698462 w 2686391"/>
              <a:gd name="connsiteY1" fmla="*/ 0 h 369332"/>
              <a:gd name="connsiteX2" fmla="*/ 1370059 w 2686391"/>
              <a:gd name="connsiteY2" fmla="*/ 0 h 369332"/>
              <a:gd name="connsiteX3" fmla="*/ 2095385 w 2686391"/>
              <a:gd name="connsiteY3" fmla="*/ 0 h 369332"/>
              <a:gd name="connsiteX4" fmla="*/ 2686391 w 2686391"/>
              <a:gd name="connsiteY4" fmla="*/ 0 h 369332"/>
              <a:gd name="connsiteX5" fmla="*/ 2686391 w 2686391"/>
              <a:gd name="connsiteY5" fmla="*/ 369332 h 369332"/>
              <a:gd name="connsiteX6" fmla="*/ 1961065 w 2686391"/>
              <a:gd name="connsiteY6" fmla="*/ 369332 h 369332"/>
              <a:gd name="connsiteX7" fmla="*/ 1262604 w 2686391"/>
              <a:gd name="connsiteY7" fmla="*/ 369332 h 369332"/>
              <a:gd name="connsiteX8" fmla="*/ 591006 w 2686391"/>
              <a:gd name="connsiteY8" fmla="*/ 369332 h 369332"/>
              <a:gd name="connsiteX9" fmla="*/ 0 w 2686391"/>
              <a:gd name="connsiteY9" fmla="*/ 369332 h 369332"/>
              <a:gd name="connsiteX10" fmla="*/ 0 w 2686391"/>
              <a:gd name="connsiteY10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86391" h="369332" fill="none" extrusionOk="0">
                <a:moveTo>
                  <a:pt x="0" y="0"/>
                </a:moveTo>
                <a:cubicBezTo>
                  <a:pt x="286064" y="9799"/>
                  <a:pt x="454478" y="28206"/>
                  <a:pt x="698462" y="0"/>
                </a:cubicBezTo>
                <a:cubicBezTo>
                  <a:pt x="942446" y="-28206"/>
                  <a:pt x="1161810" y="-10941"/>
                  <a:pt x="1370059" y="0"/>
                </a:cubicBezTo>
                <a:cubicBezTo>
                  <a:pt x="1578308" y="10941"/>
                  <a:pt x="1735189" y="32411"/>
                  <a:pt x="2095385" y="0"/>
                </a:cubicBezTo>
                <a:cubicBezTo>
                  <a:pt x="2455581" y="-32411"/>
                  <a:pt x="2490085" y="19591"/>
                  <a:pt x="2686391" y="0"/>
                </a:cubicBezTo>
                <a:cubicBezTo>
                  <a:pt x="2690723" y="114828"/>
                  <a:pt x="2702903" y="252814"/>
                  <a:pt x="2686391" y="369332"/>
                </a:cubicBezTo>
                <a:cubicBezTo>
                  <a:pt x="2481330" y="362471"/>
                  <a:pt x="2134193" y="388021"/>
                  <a:pt x="1961065" y="369332"/>
                </a:cubicBezTo>
                <a:cubicBezTo>
                  <a:pt x="1787937" y="350643"/>
                  <a:pt x="1417016" y="344234"/>
                  <a:pt x="1262604" y="369332"/>
                </a:cubicBezTo>
                <a:cubicBezTo>
                  <a:pt x="1108192" y="394430"/>
                  <a:pt x="898901" y="362181"/>
                  <a:pt x="591006" y="369332"/>
                </a:cubicBezTo>
                <a:cubicBezTo>
                  <a:pt x="283111" y="376483"/>
                  <a:pt x="245295" y="341205"/>
                  <a:pt x="0" y="369332"/>
                </a:cubicBezTo>
                <a:cubicBezTo>
                  <a:pt x="-1357" y="258596"/>
                  <a:pt x="16441" y="178732"/>
                  <a:pt x="0" y="0"/>
                </a:cubicBezTo>
                <a:close/>
              </a:path>
              <a:path w="2686391" h="369332" stroke="0" extrusionOk="0">
                <a:moveTo>
                  <a:pt x="0" y="0"/>
                </a:moveTo>
                <a:cubicBezTo>
                  <a:pt x="129858" y="10006"/>
                  <a:pt x="336159" y="8824"/>
                  <a:pt x="617870" y="0"/>
                </a:cubicBezTo>
                <a:cubicBezTo>
                  <a:pt x="899581" y="-8824"/>
                  <a:pt x="1085660" y="-24557"/>
                  <a:pt x="1235740" y="0"/>
                </a:cubicBezTo>
                <a:cubicBezTo>
                  <a:pt x="1385820" y="24557"/>
                  <a:pt x="1728406" y="-7465"/>
                  <a:pt x="1880474" y="0"/>
                </a:cubicBezTo>
                <a:cubicBezTo>
                  <a:pt x="2032542" y="7465"/>
                  <a:pt x="2448333" y="37373"/>
                  <a:pt x="2686391" y="0"/>
                </a:cubicBezTo>
                <a:cubicBezTo>
                  <a:pt x="2703826" y="130364"/>
                  <a:pt x="2695792" y="227879"/>
                  <a:pt x="2686391" y="369332"/>
                </a:cubicBezTo>
                <a:cubicBezTo>
                  <a:pt x="2500561" y="375984"/>
                  <a:pt x="2384126" y="387666"/>
                  <a:pt x="2095385" y="369332"/>
                </a:cubicBezTo>
                <a:cubicBezTo>
                  <a:pt x="1806644" y="350998"/>
                  <a:pt x="1652610" y="393045"/>
                  <a:pt x="1396923" y="369332"/>
                </a:cubicBezTo>
                <a:cubicBezTo>
                  <a:pt x="1141236" y="345619"/>
                  <a:pt x="914644" y="337377"/>
                  <a:pt x="725326" y="369332"/>
                </a:cubicBezTo>
                <a:cubicBezTo>
                  <a:pt x="536008" y="401287"/>
                  <a:pt x="344089" y="380085"/>
                  <a:pt x="0" y="369332"/>
                </a:cubicBezTo>
                <a:cubicBezTo>
                  <a:pt x="-9095" y="274082"/>
                  <a:pt x="-15004" y="174677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Statisticon</a:t>
            </a:r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B2A5C0D0-1188-4372-B0AF-6726B1380EF6}"/>
              </a:ext>
            </a:extLst>
          </p:cNvPr>
          <p:cNvSpPr txBox="1"/>
          <p:nvPr/>
        </p:nvSpPr>
        <p:spPr>
          <a:xfrm>
            <a:off x="5065759" y="3055423"/>
            <a:ext cx="2984227" cy="369332"/>
          </a:xfrm>
          <a:custGeom>
            <a:avLst/>
            <a:gdLst>
              <a:gd name="connsiteX0" fmla="*/ 0 w 2984227"/>
              <a:gd name="connsiteY0" fmla="*/ 0 h 369332"/>
              <a:gd name="connsiteX1" fmla="*/ 537161 w 2984227"/>
              <a:gd name="connsiteY1" fmla="*/ 0 h 369332"/>
              <a:gd name="connsiteX2" fmla="*/ 1104164 w 2984227"/>
              <a:gd name="connsiteY2" fmla="*/ 0 h 369332"/>
              <a:gd name="connsiteX3" fmla="*/ 1701009 w 2984227"/>
              <a:gd name="connsiteY3" fmla="*/ 0 h 369332"/>
              <a:gd name="connsiteX4" fmla="*/ 2327697 w 2984227"/>
              <a:gd name="connsiteY4" fmla="*/ 0 h 369332"/>
              <a:gd name="connsiteX5" fmla="*/ 2984227 w 2984227"/>
              <a:gd name="connsiteY5" fmla="*/ 0 h 369332"/>
              <a:gd name="connsiteX6" fmla="*/ 2984227 w 2984227"/>
              <a:gd name="connsiteY6" fmla="*/ 369332 h 369332"/>
              <a:gd name="connsiteX7" fmla="*/ 2417224 w 2984227"/>
              <a:gd name="connsiteY7" fmla="*/ 369332 h 369332"/>
              <a:gd name="connsiteX8" fmla="*/ 1790536 w 2984227"/>
              <a:gd name="connsiteY8" fmla="*/ 369332 h 369332"/>
              <a:gd name="connsiteX9" fmla="*/ 1193691 w 2984227"/>
              <a:gd name="connsiteY9" fmla="*/ 369332 h 369332"/>
              <a:gd name="connsiteX10" fmla="*/ 656530 w 2984227"/>
              <a:gd name="connsiteY10" fmla="*/ 369332 h 369332"/>
              <a:gd name="connsiteX11" fmla="*/ 0 w 2984227"/>
              <a:gd name="connsiteY11" fmla="*/ 369332 h 369332"/>
              <a:gd name="connsiteX12" fmla="*/ 0 w 2984227"/>
              <a:gd name="connsiteY12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4227" h="369332" fill="none" extrusionOk="0">
                <a:moveTo>
                  <a:pt x="0" y="0"/>
                </a:moveTo>
                <a:cubicBezTo>
                  <a:pt x="144895" y="9227"/>
                  <a:pt x="365088" y="-3253"/>
                  <a:pt x="537161" y="0"/>
                </a:cubicBezTo>
                <a:cubicBezTo>
                  <a:pt x="709234" y="3253"/>
                  <a:pt x="931373" y="14019"/>
                  <a:pt x="1104164" y="0"/>
                </a:cubicBezTo>
                <a:cubicBezTo>
                  <a:pt x="1276955" y="-14019"/>
                  <a:pt x="1435623" y="9193"/>
                  <a:pt x="1701009" y="0"/>
                </a:cubicBezTo>
                <a:cubicBezTo>
                  <a:pt x="1966396" y="-9193"/>
                  <a:pt x="2139884" y="-13205"/>
                  <a:pt x="2327697" y="0"/>
                </a:cubicBezTo>
                <a:cubicBezTo>
                  <a:pt x="2515510" y="13205"/>
                  <a:pt x="2804172" y="-12695"/>
                  <a:pt x="2984227" y="0"/>
                </a:cubicBezTo>
                <a:cubicBezTo>
                  <a:pt x="2988472" y="101271"/>
                  <a:pt x="2982182" y="254812"/>
                  <a:pt x="2984227" y="369332"/>
                </a:cubicBezTo>
                <a:cubicBezTo>
                  <a:pt x="2737140" y="344906"/>
                  <a:pt x="2693708" y="363293"/>
                  <a:pt x="2417224" y="369332"/>
                </a:cubicBezTo>
                <a:cubicBezTo>
                  <a:pt x="2140740" y="375371"/>
                  <a:pt x="1918484" y="373428"/>
                  <a:pt x="1790536" y="369332"/>
                </a:cubicBezTo>
                <a:cubicBezTo>
                  <a:pt x="1662588" y="365236"/>
                  <a:pt x="1433064" y="374203"/>
                  <a:pt x="1193691" y="369332"/>
                </a:cubicBezTo>
                <a:cubicBezTo>
                  <a:pt x="954318" y="364461"/>
                  <a:pt x="867637" y="374018"/>
                  <a:pt x="656530" y="369332"/>
                </a:cubicBezTo>
                <a:cubicBezTo>
                  <a:pt x="445423" y="364646"/>
                  <a:pt x="140440" y="394440"/>
                  <a:pt x="0" y="369332"/>
                </a:cubicBezTo>
                <a:cubicBezTo>
                  <a:pt x="-15522" y="218300"/>
                  <a:pt x="-3372" y="88137"/>
                  <a:pt x="0" y="0"/>
                </a:cubicBezTo>
                <a:close/>
              </a:path>
              <a:path w="2984227" h="369332" stroke="0" extrusionOk="0">
                <a:moveTo>
                  <a:pt x="0" y="0"/>
                </a:moveTo>
                <a:cubicBezTo>
                  <a:pt x="160872" y="21438"/>
                  <a:pt x="330040" y="21642"/>
                  <a:pt x="537161" y="0"/>
                </a:cubicBezTo>
                <a:cubicBezTo>
                  <a:pt x="744282" y="-21642"/>
                  <a:pt x="950968" y="2594"/>
                  <a:pt x="1074322" y="0"/>
                </a:cubicBezTo>
                <a:cubicBezTo>
                  <a:pt x="1197676" y="-2594"/>
                  <a:pt x="1492411" y="8678"/>
                  <a:pt x="1641325" y="0"/>
                </a:cubicBezTo>
                <a:cubicBezTo>
                  <a:pt x="1790239" y="-8678"/>
                  <a:pt x="2100611" y="20777"/>
                  <a:pt x="2238170" y="0"/>
                </a:cubicBezTo>
                <a:cubicBezTo>
                  <a:pt x="2375729" y="-20777"/>
                  <a:pt x="2785969" y="-36702"/>
                  <a:pt x="2984227" y="0"/>
                </a:cubicBezTo>
                <a:cubicBezTo>
                  <a:pt x="2995497" y="150018"/>
                  <a:pt x="2996896" y="294923"/>
                  <a:pt x="2984227" y="369332"/>
                </a:cubicBezTo>
                <a:cubicBezTo>
                  <a:pt x="2816478" y="349058"/>
                  <a:pt x="2487803" y="353174"/>
                  <a:pt x="2327697" y="369332"/>
                </a:cubicBezTo>
                <a:cubicBezTo>
                  <a:pt x="2167591" y="385491"/>
                  <a:pt x="1885959" y="366191"/>
                  <a:pt x="1730852" y="369332"/>
                </a:cubicBezTo>
                <a:cubicBezTo>
                  <a:pt x="1575745" y="372473"/>
                  <a:pt x="1396419" y="365800"/>
                  <a:pt x="1193691" y="369332"/>
                </a:cubicBezTo>
                <a:cubicBezTo>
                  <a:pt x="990963" y="372864"/>
                  <a:pt x="769722" y="349992"/>
                  <a:pt x="656530" y="369332"/>
                </a:cubicBezTo>
                <a:cubicBezTo>
                  <a:pt x="543338" y="388672"/>
                  <a:pt x="220785" y="386094"/>
                  <a:pt x="0" y="369332"/>
                </a:cubicBezTo>
                <a:cubicBezTo>
                  <a:pt x="6536" y="237743"/>
                  <a:pt x="10702" y="85386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”Välfär</a:t>
            </a:r>
            <a:r>
              <a:rPr lang="sv-SE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i samverkan”</a:t>
            </a:r>
            <a:endParaRPr lang="sv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762FE056-DDAE-41D7-AC0D-87923103A3A5}"/>
              </a:ext>
            </a:extLst>
          </p:cNvPr>
          <p:cNvSpPr txBox="1"/>
          <p:nvPr/>
        </p:nvSpPr>
        <p:spPr>
          <a:xfrm>
            <a:off x="5065759" y="4002856"/>
            <a:ext cx="2984227" cy="369332"/>
          </a:xfrm>
          <a:custGeom>
            <a:avLst/>
            <a:gdLst>
              <a:gd name="connsiteX0" fmla="*/ 0 w 2984227"/>
              <a:gd name="connsiteY0" fmla="*/ 0 h 369332"/>
              <a:gd name="connsiteX1" fmla="*/ 537161 w 2984227"/>
              <a:gd name="connsiteY1" fmla="*/ 0 h 369332"/>
              <a:gd name="connsiteX2" fmla="*/ 1104164 w 2984227"/>
              <a:gd name="connsiteY2" fmla="*/ 0 h 369332"/>
              <a:gd name="connsiteX3" fmla="*/ 1701009 w 2984227"/>
              <a:gd name="connsiteY3" fmla="*/ 0 h 369332"/>
              <a:gd name="connsiteX4" fmla="*/ 2327697 w 2984227"/>
              <a:gd name="connsiteY4" fmla="*/ 0 h 369332"/>
              <a:gd name="connsiteX5" fmla="*/ 2984227 w 2984227"/>
              <a:gd name="connsiteY5" fmla="*/ 0 h 369332"/>
              <a:gd name="connsiteX6" fmla="*/ 2984227 w 2984227"/>
              <a:gd name="connsiteY6" fmla="*/ 369332 h 369332"/>
              <a:gd name="connsiteX7" fmla="*/ 2417224 w 2984227"/>
              <a:gd name="connsiteY7" fmla="*/ 369332 h 369332"/>
              <a:gd name="connsiteX8" fmla="*/ 1790536 w 2984227"/>
              <a:gd name="connsiteY8" fmla="*/ 369332 h 369332"/>
              <a:gd name="connsiteX9" fmla="*/ 1193691 w 2984227"/>
              <a:gd name="connsiteY9" fmla="*/ 369332 h 369332"/>
              <a:gd name="connsiteX10" fmla="*/ 656530 w 2984227"/>
              <a:gd name="connsiteY10" fmla="*/ 369332 h 369332"/>
              <a:gd name="connsiteX11" fmla="*/ 0 w 2984227"/>
              <a:gd name="connsiteY11" fmla="*/ 369332 h 369332"/>
              <a:gd name="connsiteX12" fmla="*/ 0 w 2984227"/>
              <a:gd name="connsiteY12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4227" h="369332" fill="none" extrusionOk="0">
                <a:moveTo>
                  <a:pt x="0" y="0"/>
                </a:moveTo>
                <a:cubicBezTo>
                  <a:pt x="144895" y="9227"/>
                  <a:pt x="365088" y="-3253"/>
                  <a:pt x="537161" y="0"/>
                </a:cubicBezTo>
                <a:cubicBezTo>
                  <a:pt x="709234" y="3253"/>
                  <a:pt x="931373" y="14019"/>
                  <a:pt x="1104164" y="0"/>
                </a:cubicBezTo>
                <a:cubicBezTo>
                  <a:pt x="1276955" y="-14019"/>
                  <a:pt x="1435623" y="9193"/>
                  <a:pt x="1701009" y="0"/>
                </a:cubicBezTo>
                <a:cubicBezTo>
                  <a:pt x="1966396" y="-9193"/>
                  <a:pt x="2139884" y="-13205"/>
                  <a:pt x="2327697" y="0"/>
                </a:cubicBezTo>
                <a:cubicBezTo>
                  <a:pt x="2515510" y="13205"/>
                  <a:pt x="2804172" y="-12695"/>
                  <a:pt x="2984227" y="0"/>
                </a:cubicBezTo>
                <a:cubicBezTo>
                  <a:pt x="2988472" y="101271"/>
                  <a:pt x="2982182" y="254812"/>
                  <a:pt x="2984227" y="369332"/>
                </a:cubicBezTo>
                <a:cubicBezTo>
                  <a:pt x="2737140" y="344906"/>
                  <a:pt x="2693708" y="363293"/>
                  <a:pt x="2417224" y="369332"/>
                </a:cubicBezTo>
                <a:cubicBezTo>
                  <a:pt x="2140740" y="375371"/>
                  <a:pt x="1918484" y="373428"/>
                  <a:pt x="1790536" y="369332"/>
                </a:cubicBezTo>
                <a:cubicBezTo>
                  <a:pt x="1662588" y="365236"/>
                  <a:pt x="1433064" y="374203"/>
                  <a:pt x="1193691" y="369332"/>
                </a:cubicBezTo>
                <a:cubicBezTo>
                  <a:pt x="954318" y="364461"/>
                  <a:pt x="867637" y="374018"/>
                  <a:pt x="656530" y="369332"/>
                </a:cubicBezTo>
                <a:cubicBezTo>
                  <a:pt x="445423" y="364646"/>
                  <a:pt x="140440" y="394440"/>
                  <a:pt x="0" y="369332"/>
                </a:cubicBezTo>
                <a:cubicBezTo>
                  <a:pt x="-15522" y="218300"/>
                  <a:pt x="-3372" y="88137"/>
                  <a:pt x="0" y="0"/>
                </a:cubicBezTo>
                <a:close/>
              </a:path>
              <a:path w="2984227" h="369332" stroke="0" extrusionOk="0">
                <a:moveTo>
                  <a:pt x="0" y="0"/>
                </a:moveTo>
                <a:cubicBezTo>
                  <a:pt x="160872" y="21438"/>
                  <a:pt x="330040" y="21642"/>
                  <a:pt x="537161" y="0"/>
                </a:cubicBezTo>
                <a:cubicBezTo>
                  <a:pt x="744282" y="-21642"/>
                  <a:pt x="950968" y="2594"/>
                  <a:pt x="1074322" y="0"/>
                </a:cubicBezTo>
                <a:cubicBezTo>
                  <a:pt x="1197676" y="-2594"/>
                  <a:pt x="1492411" y="8678"/>
                  <a:pt x="1641325" y="0"/>
                </a:cubicBezTo>
                <a:cubicBezTo>
                  <a:pt x="1790239" y="-8678"/>
                  <a:pt x="2100611" y="20777"/>
                  <a:pt x="2238170" y="0"/>
                </a:cubicBezTo>
                <a:cubicBezTo>
                  <a:pt x="2375729" y="-20777"/>
                  <a:pt x="2785969" y="-36702"/>
                  <a:pt x="2984227" y="0"/>
                </a:cubicBezTo>
                <a:cubicBezTo>
                  <a:pt x="2995497" y="150018"/>
                  <a:pt x="2996896" y="294923"/>
                  <a:pt x="2984227" y="369332"/>
                </a:cubicBezTo>
                <a:cubicBezTo>
                  <a:pt x="2816478" y="349058"/>
                  <a:pt x="2487803" y="353174"/>
                  <a:pt x="2327697" y="369332"/>
                </a:cubicBezTo>
                <a:cubicBezTo>
                  <a:pt x="2167591" y="385491"/>
                  <a:pt x="1885959" y="366191"/>
                  <a:pt x="1730852" y="369332"/>
                </a:cubicBezTo>
                <a:cubicBezTo>
                  <a:pt x="1575745" y="372473"/>
                  <a:pt x="1396419" y="365800"/>
                  <a:pt x="1193691" y="369332"/>
                </a:cubicBezTo>
                <a:cubicBezTo>
                  <a:pt x="990963" y="372864"/>
                  <a:pt x="769722" y="349992"/>
                  <a:pt x="656530" y="369332"/>
                </a:cubicBezTo>
                <a:cubicBezTo>
                  <a:pt x="543338" y="388672"/>
                  <a:pt x="220785" y="386094"/>
                  <a:pt x="0" y="369332"/>
                </a:cubicBezTo>
                <a:cubicBezTo>
                  <a:pt x="6536" y="237743"/>
                  <a:pt x="10702" y="85386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Samordningskartan</a:t>
            </a:r>
            <a:endParaRPr lang="sv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87FB124-A398-4885-951D-91C65D99DA2D}"/>
              </a:ext>
            </a:extLst>
          </p:cNvPr>
          <p:cNvSpPr txBox="1"/>
          <p:nvPr/>
        </p:nvSpPr>
        <p:spPr>
          <a:xfrm>
            <a:off x="5065759" y="4890783"/>
            <a:ext cx="2984227" cy="369332"/>
          </a:xfrm>
          <a:custGeom>
            <a:avLst/>
            <a:gdLst>
              <a:gd name="connsiteX0" fmla="*/ 0 w 2984227"/>
              <a:gd name="connsiteY0" fmla="*/ 0 h 369332"/>
              <a:gd name="connsiteX1" fmla="*/ 537161 w 2984227"/>
              <a:gd name="connsiteY1" fmla="*/ 0 h 369332"/>
              <a:gd name="connsiteX2" fmla="*/ 1104164 w 2984227"/>
              <a:gd name="connsiteY2" fmla="*/ 0 h 369332"/>
              <a:gd name="connsiteX3" fmla="*/ 1701009 w 2984227"/>
              <a:gd name="connsiteY3" fmla="*/ 0 h 369332"/>
              <a:gd name="connsiteX4" fmla="*/ 2327697 w 2984227"/>
              <a:gd name="connsiteY4" fmla="*/ 0 h 369332"/>
              <a:gd name="connsiteX5" fmla="*/ 2984227 w 2984227"/>
              <a:gd name="connsiteY5" fmla="*/ 0 h 369332"/>
              <a:gd name="connsiteX6" fmla="*/ 2984227 w 2984227"/>
              <a:gd name="connsiteY6" fmla="*/ 369332 h 369332"/>
              <a:gd name="connsiteX7" fmla="*/ 2417224 w 2984227"/>
              <a:gd name="connsiteY7" fmla="*/ 369332 h 369332"/>
              <a:gd name="connsiteX8" fmla="*/ 1790536 w 2984227"/>
              <a:gd name="connsiteY8" fmla="*/ 369332 h 369332"/>
              <a:gd name="connsiteX9" fmla="*/ 1193691 w 2984227"/>
              <a:gd name="connsiteY9" fmla="*/ 369332 h 369332"/>
              <a:gd name="connsiteX10" fmla="*/ 656530 w 2984227"/>
              <a:gd name="connsiteY10" fmla="*/ 369332 h 369332"/>
              <a:gd name="connsiteX11" fmla="*/ 0 w 2984227"/>
              <a:gd name="connsiteY11" fmla="*/ 369332 h 369332"/>
              <a:gd name="connsiteX12" fmla="*/ 0 w 2984227"/>
              <a:gd name="connsiteY12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4227" h="369332" fill="none" extrusionOk="0">
                <a:moveTo>
                  <a:pt x="0" y="0"/>
                </a:moveTo>
                <a:cubicBezTo>
                  <a:pt x="144895" y="9227"/>
                  <a:pt x="365088" y="-3253"/>
                  <a:pt x="537161" y="0"/>
                </a:cubicBezTo>
                <a:cubicBezTo>
                  <a:pt x="709234" y="3253"/>
                  <a:pt x="931373" y="14019"/>
                  <a:pt x="1104164" y="0"/>
                </a:cubicBezTo>
                <a:cubicBezTo>
                  <a:pt x="1276955" y="-14019"/>
                  <a:pt x="1435623" y="9193"/>
                  <a:pt x="1701009" y="0"/>
                </a:cubicBezTo>
                <a:cubicBezTo>
                  <a:pt x="1966396" y="-9193"/>
                  <a:pt x="2139884" y="-13205"/>
                  <a:pt x="2327697" y="0"/>
                </a:cubicBezTo>
                <a:cubicBezTo>
                  <a:pt x="2515510" y="13205"/>
                  <a:pt x="2804172" y="-12695"/>
                  <a:pt x="2984227" y="0"/>
                </a:cubicBezTo>
                <a:cubicBezTo>
                  <a:pt x="2988472" y="101271"/>
                  <a:pt x="2982182" y="254812"/>
                  <a:pt x="2984227" y="369332"/>
                </a:cubicBezTo>
                <a:cubicBezTo>
                  <a:pt x="2737140" y="344906"/>
                  <a:pt x="2693708" y="363293"/>
                  <a:pt x="2417224" y="369332"/>
                </a:cubicBezTo>
                <a:cubicBezTo>
                  <a:pt x="2140740" y="375371"/>
                  <a:pt x="1918484" y="373428"/>
                  <a:pt x="1790536" y="369332"/>
                </a:cubicBezTo>
                <a:cubicBezTo>
                  <a:pt x="1662588" y="365236"/>
                  <a:pt x="1433064" y="374203"/>
                  <a:pt x="1193691" y="369332"/>
                </a:cubicBezTo>
                <a:cubicBezTo>
                  <a:pt x="954318" y="364461"/>
                  <a:pt x="867637" y="374018"/>
                  <a:pt x="656530" y="369332"/>
                </a:cubicBezTo>
                <a:cubicBezTo>
                  <a:pt x="445423" y="364646"/>
                  <a:pt x="140440" y="394440"/>
                  <a:pt x="0" y="369332"/>
                </a:cubicBezTo>
                <a:cubicBezTo>
                  <a:pt x="-15522" y="218300"/>
                  <a:pt x="-3372" y="88137"/>
                  <a:pt x="0" y="0"/>
                </a:cubicBezTo>
                <a:close/>
              </a:path>
              <a:path w="2984227" h="369332" stroke="0" extrusionOk="0">
                <a:moveTo>
                  <a:pt x="0" y="0"/>
                </a:moveTo>
                <a:cubicBezTo>
                  <a:pt x="160872" y="21438"/>
                  <a:pt x="330040" y="21642"/>
                  <a:pt x="537161" y="0"/>
                </a:cubicBezTo>
                <a:cubicBezTo>
                  <a:pt x="744282" y="-21642"/>
                  <a:pt x="950968" y="2594"/>
                  <a:pt x="1074322" y="0"/>
                </a:cubicBezTo>
                <a:cubicBezTo>
                  <a:pt x="1197676" y="-2594"/>
                  <a:pt x="1492411" y="8678"/>
                  <a:pt x="1641325" y="0"/>
                </a:cubicBezTo>
                <a:cubicBezTo>
                  <a:pt x="1790239" y="-8678"/>
                  <a:pt x="2100611" y="20777"/>
                  <a:pt x="2238170" y="0"/>
                </a:cubicBezTo>
                <a:cubicBezTo>
                  <a:pt x="2375729" y="-20777"/>
                  <a:pt x="2785969" y="-36702"/>
                  <a:pt x="2984227" y="0"/>
                </a:cubicBezTo>
                <a:cubicBezTo>
                  <a:pt x="2995497" y="150018"/>
                  <a:pt x="2996896" y="294923"/>
                  <a:pt x="2984227" y="369332"/>
                </a:cubicBezTo>
                <a:cubicBezTo>
                  <a:pt x="2816478" y="349058"/>
                  <a:pt x="2487803" y="353174"/>
                  <a:pt x="2327697" y="369332"/>
                </a:cubicBezTo>
                <a:cubicBezTo>
                  <a:pt x="2167591" y="385491"/>
                  <a:pt x="1885959" y="366191"/>
                  <a:pt x="1730852" y="369332"/>
                </a:cubicBezTo>
                <a:cubicBezTo>
                  <a:pt x="1575745" y="372473"/>
                  <a:pt x="1396419" y="365800"/>
                  <a:pt x="1193691" y="369332"/>
                </a:cubicBezTo>
                <a:cubicBezTo>
                  <a:pt x="990963" y="372864"/>
                  <a:pt x="769722" y="349992"/>
                  <a:pt x="656530" y="369332"/>
                </a:cubicBezTo>
                <a:cubicBezTo>
                  <a:pt x="543338" y="388672"/>
                  <a:pt x="220785" y="386094"/>
                  <a:pt x="0" y="369332"/>
                </a:cubicBezTo>
                <a:cubicBezTo>
                  <a:pt x="6536" y="237743"/>
                  <a:pt x="10702" y="85386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nya SUS</a:t>
            </a:r>
            <a:endParaRPr lang="sv-SE" i="1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33BC8D0E-E662-4C9E-B1E8-A01E508D07E6}"/>
              </a:ext>
            </a:extLst>
          </p:cNvPr>
          <p:cNvSpPr txBox="1"/>
          <p:nvPr/>
        </p:nvSpPr>
        <p:spPr>
          <a:xfrm>
            <a:off x="8508366" y="3055423"/>
            <a:ext cx="2984227" cy="369332"/>
          </a:xfrm>
          <a:custGeom>
            <a:avLst/>
            <a:gdLst>
              <a:gd name="connsiteX0" fmla="*/ 0 w 2984227"/>
              <a:gd name="connsiteY0" fmla="*/ 0 h 369332"/>
              <a:gd name="connsiteX1" fmla="*/ 537161 w 2984227"/>
              <a:gd name="connsiteY1" fmla="*/ 0 h 369332"/>
              <a:gd name="connsiteX2" fmla="*/ 1104164 w 2984227"/>
              <a:gd name="connsiteY2" fmla="*/ 0 h 369332"/>
              <a:gd name="connsiteX3" fmla="*/ 1701009 w 2984227"/>
              <a:gd name="connsiteY3" fmla="*/ 0 h 369332"/>
              <a:gd name="connsiteX4" fmla="*/ 2327697 w 2984227"/>
              <a:gd name="connsiteY4" fmla="*/ 0 h 369332"/>
              <a:gd name="connsiteX5" fmla="*/ 2984227 w 2984227"/>
              <a:gd name="connsiteY5" fmla="*/ 0 h 369332"/>
              <a:gd name="connsiteX6" fmla="*/ 2984227 w 2984227"/>
              <a:gd name="connsiteY6" fmla="*/ 369332 h 369332"/>
              <a:gd name="connsiteX7" fmla="*/ 2417224 w 2984227"/>
              <a:gd name="connsiteY7" fmla="*/ 369332 h 369332"/>
              <a:gd name="connsiteX8" fmla="*/ 1790536 w 2984227"/>
              <a:gd name="connsiteY8" fmla="*/ 369332 h 369332"/>
              <a:gd name="connsiteX9" fmla="*/ 1193691 w 2984227"/>
              <a:gd name="connsiteY9" fmla="*/ 369332 h 369332"/>
              <a:gd name="connsiteX10" fmla="*/ 656530 w 2984227"/>
              <a:gd name="connsiteY10" fmla="*/ 369332 h 369332"/>
              <a:gd name="connsiteX11" fmla="*/ 0 w 2984227"/>
              <a:gd name="connsiteY11" fmla="*/ 369332 h 369332"/>
              <a:gd name="connsiteX12" fmla="*/ 0 w 2984227"/>
              <a:gd name="connsiteY12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4227" h="369332" fill="none" extrusionOk="0">
                <a:moveTo>
                  <a:pt x="0" y="0"/>
                </a:moveTo>
                <a:cubicBezTo>
                  <a:pt x="144895" y="9227"/>
                  <a:pt x="365088" y="-3253"/>
                  <a:pt x="537161" y="0"/>
                </a:cubicBezTo>
                <a:cubicBezTo>
                  <a:pt x="709234" y="3253"/>
                  <a:pt x="931373" y="14019"/>
                  <a:pt x="1104164" y="0"/>
                </a:cubicBezTo>
                <a:cubicBezTo>
                  <a:pt x="1276955" y="-14019"/>
                  <a:pt x="1435623" y="9193"/>
                  <a:pt x="1701009" y="0"/>
                </a:cubicBezTo>
                <a:cubicBezTo>
                  <a:pt x="1966396" y="-9193"/>
                  <a:pt x="2139884" y="-13205"/>
                  <a:pt x="2327697" y="0"/>
                </a:cubicBezTo>
                <a:cubicBezTo>
                  <a:pt x="2515510" y="13205"/>
                  <a:pt x="2804172" y="-12695"/>
                  <a:pt x="2984227" y="0"/>
                </a:cubicBezTo>
                <a:cubicBezTo>
                  <a:pt x="2988472" y="101271"/>
                  <a:pt x="2982182" y="254812"/>
                  <a:pt x="2984227" y="369332"/>
                </a:cubicBezTo>
                <a:cubicBezTo>
                  <a:pt x="2737140" y="344906"/>
                  <a:pt x="2693708" y="363293"/>
                  <a:pt x="2417224" y="369332"/>
                </a:cubicBezTo>
                <a:cubicBezTo>
                  <a:pt x="2140740" y="375371"/>
                  <a:pt x="1918484" y="373428"/>
                  <a:pt x="1790536" y="369332"/>
                </a:cubicBezTo>
                <a:cubicBezTo>
                  <a:pt x="1662588" y="365236"/>
                  <a:pt x="1433064" y="374203"/>
                  <a:pt x="1193691" y="369332"/>
                </a:cubicBezTo>
                <a:cubicBezTo>
                  <a:pt x="954318" y="364461"/>
                  <a:pt x="867637" y="374018"/>
                  <a:pt x="656530" y="369332"/>
                </a:cubicBezTo>
                <a:cubicBezTo>
                  <a:pt x="445423" y="364646"/>
                  <a:pt x="140440" y="394440"/>
                  <a:pt x="0" y="369332"/>
                </a:cubicBezTo>
                <a:cubicBezTo>
                  <a:pt x="-15522" y="218300"/>
                  <a:pt x="-3372" y="88137"/>
                  <a:pt x="0" y="0"/>
                </a:cubicBezTo>
                <a:close/>
              </a:path>
              <a:path w="2984227" h="369332" stroke="0" extrusionOk="0">
                <a:moveTo>
                  <a:pt x="0" y="0"/>
                </a:moveTo>
                <a:cubicBezTo>
                  <a:pt x="160872" y="21438"/>
                  <a:pt x="330040" y="21642"/>
                  <a:pt x="537161" y="0"/>
                </a:cubicBezTo>
                <a:cubicBezTo>
                  <a:pt x="744282" y="-21642"/>
                  <a:pt x="950968" y="2594"/>
                  <a:pt x="1074322" y="0"/>
                </a:cubicBezTo>
                <a:cubicBezTo>
                  <a:pt x="1197676" y="-2594"/>
                  <a:pt x="1492411" y="8678"/>
                  <a:pt x="1641325" y="0"/>
                </a:cubicBezTo>
                <a:cubicBezTo>
                  <a:pt x="1790239" y="-8678"/>
                  <a:pt x="2100611" y="20777"/>
                  <a:pt x="2238170" y="0"/>
                </a:cubicBezTo>
                <a:cubicBezTo>
                  <a:pt x="2375729" y="-20777"/>
                  <a:pt x="2785969" y="-36702"/>
                  <a:pt x="2984227" y="0"/>
                </a:cubicBezTo>
                <a:cubicBezTo>
                  <a:pt x="2995497" y="150018"/>
                  <a:pt x="2996896" y="294923"/>
                  <a:pt x="2984227" y="369332"/>
                </a:cubicBezTo>
                <a:cubicBezTo>
                  <a:pt x="2816478" y="349058"/>
                  <a:pt x="2487803" y="353174"/>
                  <a:pt x="2327697" y="369332"/>
                </a:cubicBezTo>
                <a:cubicBezTo>
                  <a:pt x="2167591" y="385491"/>
                  <a:pt x="1885959" y="366191"/>
                  <a:pt x="1730852" y="369332"/>
                </a:cubicBezTo>
                <a:cubicBezTo>
                  <a:pt x="1575745" y="372473"/>
                  <a:pt x="1396419" y="365800"/>
                  <a:pt x="1193691" y="369332"/>
                </a:cubicBezTo>
                <a:cubicBezTo>
                  <a:pt x="990963" y="372864"/>
                  <a:pt x="769722" y="349992"/>
                  <a:pt x="656530" y="369332"/>
                </a:cubicBezTo>
                <a:cubicBezTo>
                  <a:pt x="543338" y="388672"/>
                  <a:pt x="220785" y="386094"/>
                  <a:pt x="0" y="369332"/>
                </a:cubicBezTo>
                <a:cubicBezTo>
                  <a:pt x="6536" y="237743"/>
                  <a:pt x="10702" y="85386"/>
                  <a:pt x="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800" b="1" i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SKAPA</a:t>
            </a:r>
            <a:endParaRPr lang="sv-SE" i="1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36678C1E-5018-4E62-8BB2-918DBD7F4E1F}"/>
              </a:ext>
            </a:extLst>
          </p:cNvPr>
          <p:cNvSpPr txBox="1"/>
          <p:nvPr/>
        </p:nvSpPr>
        <p:spPr>
          <a:xfrm>
            <a:off x="2037632" y="786354"/>
            <a:ext cx="820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accent4">
                    <a:lumMod val="50000"/>
                  </a:schemeClr>
                </a:solidFill>
              </a:rPr>
              <a:t>SAMORDNINGSFÖRBUNDET VÄSTERÅS</a:t>
            </a:r>
          </a:p>
        </p:txBody>
      </p:sp>
    </p:spTree>
    <p:extLst>
      <p:ext uri="{BB962C8B-B14F-4D97-AF65-F5344CB8AC3E}">
        <p14:creationId xmlns:p14="http://schemas.microsoft.com/office/powerpoint/2010/main" val="19250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1FF6C4D-F8BE-41C1-916A-E2A7349E9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48210"/>
            <a:ext cx="1183640" cy="1581164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50800" dir="5400000" sx="97000" sy="97000" algn="t" rotWithShape="0">
              <a:prstClr val="black">
                <a:alpha val="47000"/>
              </a:prstClr>
            </a:outerShdw>
          </a:effec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FD6B22B-C1AF-49BA-9278-7705BC4B5ACD}"/>
              </a:ext>
            </a:extLst>
          </p:cNvPr>
          <p:cNvSpPr txBox="1"/>
          <p:nvPr/>
        </p:nvSpPr>
        <p:spPr>
          <a:xfrm>
            <a:off x="2037632" y="786354"/>
            <a:ext cx="820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accent4">
                    <a:lumMod val="50000"/>
                  </a:schemeClr>
                </a:solidFill>
              </a:rPr>
              <a:t>SAMORDNINGSFÖRBUNDET VÄSTERÅS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87FD43C-C787-46C4-8DAF-04E7C4885C77}"/>
              </a:ext>
            </a:extLst>
          </p:cNvPr>
          <p:cNvSpPr txBox="1"/>
          <p:nvPr/>
        </p:nvSpPr>
        <p:spPr>
          <a:xfrm>
            <a:off x="2145665" y="2394429"/>
            <a:ext cx="6010275" cy="307777"/>
          </a:xfrm>
          <a:custGeom>
            <a:avLst/>
            <a:gdLst>
              <a:gd name="connsiteX0" fmla="*/ 0 w 6010275"/>
              <a:gd name="connsiteY0" fmla="*/ 0 h 307777"/>
              <a:gd name="connsiteX1" fmla="*/ 727911 w 6010275"/>
              <a:gd name="connsiteY1" fmla="*/ 0 h 307777"/>
              <a:gd name="connsiteX2" fmla="*/ 1515925 w 6010275"/>
              <a:gd name="connsiteY2" fmla="*/ 0 h 307777"/>
              <a:gd name="connsiteX3" fmla="*/ 2183733 w 6010275"/>
              <a:gd name="connsiteY3" fmla="*/ 0 h 307777"/>
              <a:gd name="connsiteX4" fmla="*/ 2911644 w 6010275"/>
              <a:gd name="connsiteY4" fmla="*/ 0 h 307777"/>
              <a:gd name="connsiteX5" fmla="*/ 3459247 w 6010275"/>
              <a:gd name="connsiteY5" fmla="*/ 0 h 307777"/>
              <a:gd name="connsiteX6" fmla="*/ 4127055 w 6010275"/>
              <a:gd name="connsiteY6" fmla="*/ 0 h 307777"/>
              <a:gd name="connsiteX7" fmla="*/ 4915069 w 6010275"/>
              <a:gd name="connsiteY7" fmla="*/ 0 h 307777"/>
              <a:gd name="connsiteX8" fmla="*/ 6010275 w 6010275"/>
              <a:gd name="connsiteY8" fmla="*/ 0 h 307777"/>
              <a:gd name="connsiteX9" fmla="*/ 6010275 w 6010275"/>
              <a:gd name="connsiteY9" fmla="*/ 307777 h 307777"/>
              <a:gd name="connsiteX10" fmla="*/ 5222261 w 6010275"/>
              <a:gd name="connsiteY10" fmla="*/ 307777 h 307777"/>
              <a:gd name="connsiteX11" fmla="*/ 4614556 w 6010275"/>
              <a:gd name="connsiteY11" fmla="*/ 307777 h 307777"/>
              <a:gd name="connsiteX12" fmla="*/ 4006850 w 6010275"/>
              <a:gd name="connsiteY12" fmla="*/ 307777 h 307777"/>
              <a:gd name="connsiteX13" fmla="*/ 3218836 w 6010275"/>
              <a:gd name="connsiteY13" fmla="*/ 307777 h 307777"/>
              <a:gd name="connsiteX14" fmla="*/ 2611131 w 6010275"/>
              <a:gd name="connsiteY14" fmla="*/ 307777 h 307777"/>
              <a:gd name="connsiteX15" fmla="*/ 1943322 w 6010275"/>
              <a:gd name="connsiteY15" fmla="*/ 307777 h 307777"/>
              <a:gd name="connsiteX16" fmla="*/ 1155308 w 6010275"/>
              <a:gd name="connsiteY16" fmla="*/ 307777 h 307777"/>
              <a:gd name="connsiteX17" fmla="*/ 0 w 6010275"/>
              <a:gd name="connsiteY17" fmla="*/ 307777 h 307777"/>
              <a:gd name="connsiteX18" fmla="*/ 0 w 6010275"/>
              <a:gd name="connsiteY18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10275" h="307777" fill="none" extrusionOk="0">
                <a:moveTo>
                  <a:pt x="0" y="0"/>
                </a:moveTo>
                <a:cubicBezTo>
                  <a:pt x="272461" y="19011"/>
                  <a:pt x="464048" y="-40"/>
                  <a:pt x="727911" y="0"/>
                </a:cubicBezTo>
                <a:cubicBezTo>
                  <a:pt x="991774" y="40"/>
                  <a:pt x="1208717" y="23271"/>
                  <a:pt x="1515925" y="0"/>
                </a:cubicBezTo>
                <a:cubicBezTo>
                  <a:pt x="1823133" y="-23271"/>
                  <a:pt x="1869431" y="14793"/>
                  <a:pt x="2183733" y="0"/>
                </a:cubicBezTo>
                <a:cubicBezTo>
                  <a:pt x="2498035" y="-14793"/>
                  <a:pt x="2577886" y="-5936"/>
                  <a:pt x="2911644" y="0"/>
                </a:cubicBezTo>
                <a:cubicBezTo>
                  <a:pt x="3245402" y="5936"/>
                  <a:pt x="3321243" y="18710"/>
                  <a:pt x="3459247" y="0"/>
                </a:cubicBezTo>
                <a:cubicBezTo>
                  <a:pt x="3597251" y="-18710"/>
                  <a:pt x="3892790" y="-9020"/>
                  <a:pt x="4127055" y="0"/>
                </a:cubicBezTo>
                <a:cubicBezTo>
                  <a:pt x="4361320" y="9020"/>
                  <a:pt x="4595155" y="-1596"/>
                  <a:pt x="4915069" y="0"/>
                </a:cubicBezTo>
                <a:cubicBezTo>
                  <a:pt x="5234983" y="1596"/>
                  <a:pt x="5739216" y="-35424"/>
                  <a:pt x="6010275" y="0"/>
                </a:cubicBezTo>
                <a:cubicBezTo>
                  <a:pt x="5997979" y="132327"/>
                  <a:pt x="6012150" y="194044"/>
                  <a:pt x="6010275" y="307777"/>
                </a:cubicBezTo>
                <a:cubicBezTo>
                  <a:pt x="5668650" y="326357"/>
                  <a:pt x="5576327" y="310932"/>
                  <a:pt x="5222261" y="307777"/>
                </a:cubicBezTo>
                <a:cubicBezTo>
                  <a:pt x="4868195" y="304622"/>
                  <a:pt x="4848048" y="329848"/>
                  <a:pt x="4614556" y="307777"/>
                </a:cubicBezTo>
                <a:cubicBezTo>
                  <a:pt x="4381065" y="285706"/>
                  <a:pt x="4291081" y="332431"/>
                  <a:pt x="4006850" y="307777"/>
                </a:cubicBezTo>
                <a:cubicBezTo>
                  <a:pt x="3722619" y="283123"/>
                  <a:pt x="3409276" y="317818"/>
                  <a:pt x="3218836" y="307777"/>
                </a:cubicBezTo>
                <a:cubicBezTo>
                  <a:pt x="3028396" y="297736"/>
                  <a:pt x="2875634" y="331840"/>
                  <a:pt x="2611131" y="307777"/>
                </a:cubicBezTo>
                <a:cubicBezTo>
                  <a:pt x="2346629" y="283714"/>
                  <a:pt x="2196990" y="280558"/>
                  <a:pt x="1943322" y="307777"/>
                </a:cubicBezTo>
                <a:cubicBezTo>
                  <a:pt x="1689654" y="334996"/>
                  <a:pt x="1348315" y="329596"/>
                  <a:pt x="1155308" y="307777"/>
                </a:cubicBezTo>
                <a:cubicBezTo>
                  <a:pt x="962301" y="285958"/>
                  <a:pt x="331439" y="260450"/>
                  <a:pt x="0" y="307777"/>
                </a:cubicBezTo>
                <a:cubicBezTo>
                  <a:pt x="13670" y="179857"/>
                  <a:pt x="3921" y="94038"/>
                  <a:pt x="0" y="0"/>
                </a:cubicBezTo>
                <a:close/>
              </a:path>
              <a:path w="6010275" h="307777" stroke="0" extrusionOk="0">
                <a:moveTo>
                  <a:pt x="0" y="0"/>
                </a:moveTo>
                <a:cubicBezTo>
                  <a:pt x="192482" y="27228"/>
                  <a:pt x="370964" y="13439"/>
                  <a:pt x="547603" y="0"/>
                </a:cubicBezTo>
                <a:cubicBezTo>
                  <a:pt x="724242" y="-13439"/>
                  <a:pt x="893204" y="-2796"/>
                  <a:pt x="1095206" y="0"/>
                </a:cubicBezTo>
                <a:cubicBezTo>
                  <a:pt x="1297208" y="2796"/>
                  <a:pt x="1503092" y="2190"/>
                  <a:pt x="1702911" y="0"/>
                </a:cubicBezTo>
                <a:cubicBezTo>
                  <a:pt x="1902730" y="-2190"/>
                  <a:pt x="2170058" y="-24154"/>
                  <a:pt x="2370720" y="0"/>
                </a:cubicBezTo>
                <a:cubicBezTo>
                  <a:pt x="2571382" y="24154"/>
                  <a:pt x="2790138" y="-24417"/>
                  <a:pt x="3158733" y="0"/>
                </a:cubicBezTo>
                <a:cubicBezTo>
                  <a:pt x="3527328" y="24417"/>
                  <a:pt x="3619317" y="-36263"/>
                  <a:pt x="3886644" y="0"/>
                </a:cubicBezTo>
                <a:cubicBezTo>
                  <a:pt x="4153971" y="36263"/>
                  <a:pt x="4333591" y="8498"/>
                  <a:pt x="4554453" y="0"/>
                </a:cubicBezTo>
                <a:cubicBezTo>
                  <a:pt x="4775315" y="-8498"/>
                  <a:pt x="4995855" y="-21287"/>
                  <a:pt x="5342467" y="0"/>
                </a:cubicBezTo>
                <a:cubicBezTo>
                  <a:pt x="5689079" y="21287"/>
                  <a:pt x="5758924" y="-8149"/>
                  <a:pt x="6010275" y="0"/>
                </a:cubicBezTo>
                <a:cubicBezTo>
                  <a:pt x="6025356" y="101850"/>
                  <a:pt x="6006782" y="188032"/>
                  <a:pt x="6010275" y="307777"/>
                </a:cubicBezTo>
                <a:cubicBezTo>
                  <a:pt x="5816048" y="295767"/>
                  <a:pt x="5709666" y="318438"/>
                  <a:pt x="5522775" y="307777"/>
                </a:cubicBezTo>
                <a:cubicBezTo>
                  <a:pt x="5335884" y="297116"/>
                  <a:pt x="5204038" y="285936"/>
                  <a:pt x="4975172" y="307777"/>
                </a:cubicBezTo>
                <a:cubicBezTo>
                  <a:pt x="4746306" y="329618"/>
                  <a:pt x="4633070" y="311427"/>
                  <a:pt x="4487672" y="307777"/>
                </a:cubicBezTo>
                <a:cubicBezTo>
                  <a:pt x="4342274" y="304127"/>
                  <a:pt x="4069862" y="323896"/>
                  <a:pt x="3940069" y="307777"/>
                </a:cubicBezTo>
                <a:cubicBezTo>
                  <a:pt x="3810276" y="291658"/>
                  <a:pt x="3595666" y="327134"/>
                  <a:pt x="3272261" y="307777"/>
                </a:cubicBezTo>
                <a:cubicBezTo>
                  <a:pt x="2948856" y="288420"/>
                  <a:pt x="2962459" y="290944"/>
                  <a:pt x="2724658" y="307777"/>
                </a:cubicBezTo>
                <a:cubicBezTo>
                  <a:pt x="2486857" y="324610"/>
                  <a:pt x="2247707" y="304144"/>
                  <a:pt x="2056850" y="307777"/>
                </a:cubicBezTo>
                <a:cubicBezTo>
                  <a:pt x="1865993" y="311410"/>
                  <a:pt x="1539123" y="337439"/>
                  <a:pt x="1268836" y="307777"/>
                </a:cubicBezTo>
                <a:cubicBezTo>
                  <a:pt x="998549" y="278115"/>
                  <a:pt x="830816" y="316896"/>
                  <a:pt x="721233" y="307777"/>
                </a:cubicBezTo>
                <a:cubicBezTo>
                  <a:pt x="611650" y="298658"/>
                  <a:pt x="187287" y="289818"/>
                  <a:pt x="0" y="307777"/>
                </a:cubicBezTo>
                <a:cubicBezTo>
                  <a:pt x="8212" y="199551"/>
                  <a:pt x="-5698" y="150811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Analys för utveckling av insatser – VET VI HUR SAMVERKAN SER UT?</a:t>
            </a:r>
            <a:endParaRPr lang="sv-SE" sz="14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00022F7-4D7A-4FA0-933A-920B47723638}"/>
              </a:ext>
            </a:extLst>
          </p:cNvPr>
          <p:cNvSpPr txBox="1"/>
          <p:nvPr/>
        </p:nvSpPr>
        <p:spPr>
          <a:xfrm>
            <a:off x="3039209" y="4559306"/>
            <a:ext cx="1709738" cy="307777"/>
          </a:xfrm>
          <a:custGeom>
            <a:avLst/>
            <a:gdLst>
              <a:gd name="connsiteX0" fmla="*/ 0 w 1709738"/>
              <a:gd name="connsiteY0" fmla="*/ 0 h 307777"/>
              <a:gd name="connsiteX1" fmla="*/ 535718 w 1709738"/>
              <a:gd name="connsiteY1" fmla="*/ 0 h 307777"/>
              <a:gd name="connsiteX2" fmla="*/ 1071436 w 1709738"/>
              <a:gd name="connsiteY2" fmla="*/ 0 h 307777"/>
              <a:gd name="connsiteX3" fmla="*/ 1709738 w 1709738"/>
              <a:gd name="connsiteY3" fmla="*/ 0 h 307777"/>
              <a:gd name="connsiteX4" fmla="*/ 1709738 w 1709738"/>
              <a:gd name="connsiteY4" fmla="*/ 307777 h 307777"/>
              <a:gd name="connsiteX5" fmla="*/ 1105631 w 1709738"/>
              <a:gd name="connsiteY5" fmla="*/ 307777 h 307777"/>
              <a:gd name="connsiteX6" fmla="*/ 501523 w 1709738"/>
              <a:gd name="connsiteY6" fmla="*/ 307777 h 307777"/>
              <a:gd name="connsiteX7" fmla="*/ 0 w 1709738"/>
              <a:gd name="connsiteY7" fmla="*/ 307777 h 307777"/>
              <a:gd name="connsiteX8" fmla="*/ 0 w 1709738"/>
              <a:gd name="connsiteY8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9738" h="307777" extrusionOk="0">
                <a:moveTo>
                  <a:pt x="0" y="0"/>
                </a:moveTo>
                <a:cubicBezTo>
                  <a:pt x="119136" y="13862"/>
                  <a:pt x="416304" y="16369"/>
                  <a:pt x="535718" y="0"/>
                </a:cubicBezTo>
                <a:cubicBezTo>
                  <a:pt x="655132" y="-16369"/>
                  <a:pt x="870091" y="-1447"/>
                  <a:pt x="1071436" y="0"/>
                </a:cubicBezTo>
                <a:cubicBezTo>
                  <a:pt x="1272781" y="1447"/>
                  <a:pt x="1477287" y="-7658"/>
                  <a:pt x="1709738" y="0"/>
                </a:cubicBezTo>
                <a:cubicBezTo>
                  <a:pt x="1719829" y="86821"/>
                  <a:pt x="1694626" y="156876"/>
                  <a:pt x="1709738" y="307777"/>
                </a:cubicBezTo>
                <a:cubicBezTo>
                  <a:pt x="1581903" y="301228"/>
                  <a:pt x="1289032" y="323760"/>
                  <a:pt x="1105631" y="307777"/>
                </a:cubicBezTo>
                <a:cubicBezTo>
                  <a:pt x="922230" y="291794"/>
                  <a:pt x="748147" y="328640"/>
                  <a:pt x="501523" y="307777"/>
                </a:cubicBezTo>
                <a:cubicBezTo>
                  <a:pt x="254899" y="286914"/>
                  <a:pt x="186819" y="298213"/>
                  <a:pt x="0" y="307777"/>
                </a:cubicBezTo>
                <a:cubicBezTo>
                  <a:pt x="-14489" y="194569"/>
                  <a:pt x="-15081" y="113594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Vem gör vad när?</a:t>
            </a:r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1A9607C-5D4D-4DBB-8BD8-7C3DC5E0BD73}"/>
              </a:ext>
            </a:extLst>
          </p:cNvPr>
          <p:cNvSpPr txBox="1"/>
          <p:nvPr/>
        </p:nvSpPr>
        <p:spPr>
          <a:xfrm>
            <a:off x="3683794" y="4123196"/>
            <a:ext cx="2412206" cy="523220"/>
          </a:xfrm>
          <a:custGeom>
            <a:avLst/>
            <a:gdLst>
              <a:gd name="connsiteX0" fmla="*/ 0 w 2412206"/>
              <a:gd name="connsiteY0" fmla="*/ 0 h 523220"/>
              <a:gd name="connsiteX1" fmla="*/ 554807 w 2412206"/>
              <a:gd name="connsiteY1" fmla="*/ 0 h 523220"/>
              <a:gd name="connsiteX2" fmla="*/ 1109615 w 2412206"/>
              <a:gd name="connsiteY2" fmla="*/ 0 h 523220"/>
              <a:gd name="connsiteX3" fmla="*/ 1688544 w 2412206"/>
              <a:gd name="connsiteY3" fmla="*/ 0 h 523220"/>
              <a:gd name="connsiteX4" fmla="*/ 2412206 w 2412206"/>
              <a:gd name="connsiteY4" fmla="*/ 0 h 523220"/>
              <a:gd name="connsiteX5" fmla="*/ 2412206 w 2412206"/>
              <a:gd name="connsiteY5" fmla="*/ 523220 h 523220"/>
              <a:gd name="connsiteX6" fmla="*/ 1881521 w 2412206"/>
              <a:gd name="connsiteY6" fmla="*/ 523220 h 523220"/>
              <a:gd name="connsiteX7" fmla="*/ 1254347 w 2412206"/>
              <a:gd name="connsiteY7" fmla="*/ 523220 h 523220"/>
              <a:gd name="connsiteX8" fmla="*/ 651296 w 2412206"/>
              <a:gd name="connsiteY8" fmla="*/ 523220 h 523220"/>
              <a:gd name="connsiteX9" fmla="*/ 0 w 2412206"/>
              <a:gd name="connsiteY9" fmla="*/ 523220 h 523220"/>
              <a:gd name="connsiteX10" fmla="*/ 0 w 2412206"/>
              <a:gd name="connsiteY10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2206" h="523220" extrusionOk="0">
                <a:moveTo>
                  <a:pt x="0" y="0"/>
                </a:moveTo>
                <a:cubicBezTo>
                  <a:pt x="144363" y="-13018"/>
                  <a:pt x="324509" y="-24081"/>
                  <a:pt x="554807" y="0"/>
                </a:cubicBezTo>
                <a:cubicBezTo>
                  <a:pt x="785105" y="24081"/>
                  <a:pt x="919278" y="-7771"/>
                  <a:pt x="1109615" y="0"/>
                </a:cubicBezTo>
                <a:cubicBezTo>
                  <a:pt x="1299952" y="7771"/>
                  <a:pt x="1489176" y="26149"/>
                  <a:pt x="1688544" y="0"/>
                </a:cubicBezTo>
                <a:cubicBezTo>
                  <a:pt x="1887912" y="-26149"/>
                  <a:pt x="2182848" y="-17797"/>
                  <a:pt x="2412206" y="0"/>
                </a:cubicBezTo>
                <a:cubicBezTo>
                  <a:pt x="2432790" y="164094"/>
                  <a:pt x="2425745" y="288730"/>
                  <a:pt x="2412206" y="523220"/>
                </a:cubicBezTo>
                <a:cubicBezTo>
                  <a:pt x="2160279" y="526817"/>
                  <a:pt x="2040125" y="528539"/>
                  <a:pt x="1881521" y="523220"/>
                </a:cubicBezTo>
                <a:cubicBezTo>
                  <a:pt x="1722917" y="517901"/>
                  <a:pt x="1401757" y="501458"/>
                  <a:pt x="1254347" y="523220"/>
                </a:cubicBezTo>
                <a:cubicBezTo>
                  <a:pt x="1106937" y="544982"/>
                  <a:pt x="809691" y="514484"/>
                  <a:pt x="651296" y="523220"/>
                </a:cubicBezTo>
                <a:cubicBezTo>
                  <a:pt x="492901" y="531956"/>
                  <a:pt x="203599" y="500875"/>
                  <a:pt x="0" y="523220"/>
                </a:cubicBezTo>
                <a:cubicBezTo>
                  <a:pt x="18117" y="358495"/>
                  <a:pt x="17625" y="255842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Befintliga insatser räcker inte till</a:t>
            </a:r>
            <a:endParaRPr lang="sv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4CEB521E-7E6F-468C-AB6D-848C23843B6B}"/>
              </a:ext>
            </a:extLst>
          </p:cNvPr>
          <p:cNvSpPr txBox="1"/>
          <p:nvPr/>
        </p:nvSpPr>
        <p:spPr>
          <a:xfrm>
            <a:off x="3039209" y="3864807"/>
            <a:ext cx="2288699" cy="307777"/>
          </a:xfrm>
          <a:custGeom>
            <a:avLst/>
            <a:gdLst>
              <a:gd name="connsiteX0" fmla="*/ 0 w 2288699"/>
              <a:gd name="connsiteY0" fmla="*/ 0 h 307777"/>
              <a:gd name="connsiteX1" fmla="*/ 526401 w 2288699"/>
              <a:gd name="connsiteY1" fmla="*/ 0 h 307777"/>
              <a:gd name="connsiteX2" fmla="*/ 1052802 w 2288699"/>
              <a:gd name="connsiteY2" fmla="*/ 0 h 307777"/>
              <a:gd name="connsiteX3" fmla="*/ 1602089 w 2288699"/>
              <a:gd name="connsiteY3" fmla="*/ 0 h 307777"/>
              <a:gd name="connsiteX4" fmla="*/ 2288699 w 2288699"/>
              <a:gd name="connsiteY4" fmla="*/ 0 h 307777"/>
              <a:gd name="connsiteX5" fmla="*/ 2288699 w 2288699"/>
              <a:gd name="connsiteY5" fmla="*/ 307777 h 307777"/>
              <a:gd name="connsiteX6" fmla="*/ 1785185 w 2288699"/>
              <a:gd name="connsiteY6" fmla="*/ 307777 h 307777"/>
              <a:gd name="connsiteX7" fmla="*/ 1190123 w 2288699"/>
              <a:gd name="connsiteY7" fmla="*/ 307777 h 307777"/>
              <a:gd name="connsiteX8" fmla="*/ 617949 w 2288699"/>
              <a:gd name="connsiteY8" fmla="*/ 307777 h 307777"/>
              <a:gd name="connsiteX9" fmla="*/ 0 w 2288699"/>
              <a:gd name="connsiteY9" fmla="*/ 307777 h 307777"/>
              <a:gd name="connsiteX10" fmla="*/ 0 w 2288699"/>
              <a:gd name="connsiteY10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8699" h="307777" extrusionOk="0">
                <a:moveTo>
                  <a:pt x="0" y="0"/>
                </a:moveTo>
                <a:cubicBezTo>
                  <a:pt x="177925" y="-23794"/>
                  <a:pt x="351704" y="-3043"/>
                  <a:pt x="526401" y="0"/>
                </a:cubicBezTo>
                <a:cubicBezTo>
                  <a:pt x="701098" y="3043"/>
                  <a:pt x="900189" y="-14346"/>
                  <a:pt x="1052802" y="0"/>
                </a:cubicBezTo>
                <a:cubicBezTo>
                  <a:pt x="1205415" y="14346"/>
                  <a:pt x="1468259" y="10538"/>
                  <a:pt x="1602089" y="0"/>
                </a:cubicBezTo>
                <a:cubicBezTo>
                  <a:pt x="1735919" y="-10538"/>
                  <a:pt x="2064239" y="22555"/>
                  <a:pt x="2288699" y="0"/>
                </a:cubicBezTo>
                <a:cubicBezTo>
                  <a:pt x="2299395" y="144295"/>
                  <a:pt x="2283525" y="158085"/>
                  <a:pt x="2288699" y="307777"/>
                </a:cubicBezTo>
                <a:cubicBezTo>
                  <a:pt x="2070853" y="290034"/>
                  <a:pt x="1972974" y="328312"/>
                  <a:pt x="1785185" y="307777"/>
                </a:cubicBezTo>
                <a:cubicBezTo>
                  <a:pt x="1597396" y="287242"/>
                  <a:pt x="1468016" y="292681"/>
                  <a:pt x="1190123" y="307777"/>
                </a:cubicBezTo>
                <a:cubicBezTo>
                  <a:pt x="912230" y="322873"/>
                  <a:pt x="744778" y="319632"/>
                  <a:pt x="617949" y="307777"/>
                </a:cubicBezTo>
                <a:cubicBezTo>
                  <a:pt x="491120" y="295922"/>
                  <a:pt x="169392" y="313906"/>
                  <a:pt x="0" y="307777"/>
                </a:cubicBezTo>
                <a:cubicBezTo>
                  <a:pt x="-7803" y="160620"/>
                  <a:pt x="-6301" y="92897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Fler parter gör samma sak</a:t>
            </a:r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83B476F-DD57-407A-B62C-0F5571C7C615}"/>
              </a:ext>
            </a:extLst>
          </p:cNvPr>
          <p:cNvSpPr txBox="1"/>
          <p:nvPr/>
        </p:nvSpPr>
        <p:spPr>
          <a:xfrm>
            <a:off x="2145665" y="1660042"/>
            <a:ext cx="4840104" cy="369332"/>
          </a:xfrm>
          <a:custGeom>
            <a:avLst/>
            <a:gdLst>
              <a:gd name="connsiteX0" fmla="*/ 0 w 4840104"/>
              <a:gd name="connsiteY0" fmla="*/ 0 h 369332"/>
              <a:gd name="connsiteX1" fmla="*/ 594641 w 4840104"/>
              <a:gd name="connsiteY1" fmla="*/ 0 h 369332"/>
              <a:gd name="connsiteX2" fmla="*/ 1334486 w 4840104"/>
              <a:gd name="connsiteY2" fmla="*/ 0 h 369332"/>
              <a:gd name="connsiteX3" fmla="*/ 1929127 w 4840104"/>
              <a:gd name="connsiteY3" fmla="*/ 0 h 369332"/>
              <a:gd name="connsiteX4" fmla="*/ 2523769 w 4840104"/>
              <a:gd name="connsiteY4" fmla="*/ 0 h 369332"/>
              <a:gd name="connsiteX5" fmla="*/ 3263613 w 4840104"/>
              <a:gd name="connsiteY5" fmla="*/ 0 h 369332"/>
              <a:gd name="connsiteX6" fmla="*/ 3955056 w 4840104"/>
              <a:gd name="connsiteY6" fmla="*/ 0 h 369332"/>
              <a:gd name="connsiteX7" fmla="*/ 4840104 w 4840104"/>
              <a:gd name="connsiteY7" fmla="*/ 0 h 369332"/>
              <a:gd name="connsiteX8" fmla="*/ 4840104 w 4840104"/>
              <a:gd name="connsiteY8" fmla="*/ 369332 h 369332"/>
              <a:gd name="connsiteX9" fmla="*/ 4148661 w 4840104"/>
              <a:gd name="connsiteY9" fmla="*/ 369332 h 369332"/>
              <a:gd name="connsiteX10" fmla="*/ 3505618 w 4840104"/>
              <a:gd name="connsiteY10" fmla="*/ 369332 h 369332"/>
              <a:gd name="connsiteX11" fmla="*/ 2717373 w 4840104"/>
              <a:gd name="connsiteY11" fmla="*/ 369332 h 369332"/>
              <a:gd name="connsiteX12" fmla="*/ 2122731 w 4840104"/>
              <a:gd name="connsiteY12" fmla="*/ 369332 h 369332"/>
              <a:gd name="connsiteX13" fmla="*/ 1528090 w 4840104"/>
              <a:gd name="connsiteY13" fmla="*/ 369332 h 369332"/>
              <a:gd name="connsiteX14" fmla="*/ 836647 w 4840104"/>
              <a:gd name="connsiteY14" fmla="*/ 369332 h 369332"/>
              <a:gd name="connsiteX15" fmla="*/ 0 w 4840104"/>
              <a:gd name="connsiteY15" fmla="*/ 369332 h 369332"/>
              <a:gd name="connsiteX16" fmla="*/ 0 w 4840104"/>
              <a:gd name="connsiteY16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40104" h="369332" fill="none" extrusionOk="0">
                <a:moveTo>
                  <a:pt x="0" y="0"/>
                </a:moveTo>
                <a:cubicBezTo>
                  <a:pt x="249614" y="737"/>
                  <a:pt x="369221" y="4423"/>
                  <a:pt x="594641" y="0"/>
                </a:cubicBezTo>
                <a:cubicBezTo>
                  <a:pt x="820061" y="-4423"/>
                  <a:pt x="1127490" y="2325"/>
                  <a:pt x="1334486" y="0"/>
                </a:cubicBezTo>
                <a:cubicBezTo>
                  <a:pt x="1541482" y="-2325"/>
                  <a:pt x="1639779" y="-2514"/>
                  <a:pt x="1929127" y="0"/>
                </a:cubicBezTo>
                <a:cubicBezTo>
                  <a:pt x="2218475" y="2514"/>
                  <a:pt x="2270491" y="28877"/>
                  <a:pt x="2523769" y="0"/>
                </a:cubicBezTo>
                <a:cubicBezTo>
                  <a:pt x="2777047" y="-28877"/>
                  <a:pt x="2942563" y="22975"/>
                  <a:pt x="3263613" y="0"/>
                </a:cubicBezTo>
                <a:cubicBezTo>
                  <a:pt x="3584663" y="-22975"/>
                  <a:pt x="3712702" y="29163"/>
                  <a:pt x="3955056" y="0"/>
                </a:cubicBezTo>
                <a:cubicBezTo>
                  <a:pt x="4197410" y="-29163"/>
                  <a:pt x="4531827" y="-43614"/>
                  <a:pt x="4840104" y="0"/>
                </a:cubicBezTo>
                <a:cubicBezTo>
                  <a:pt x="4842142" y="158937"/>
                  <a:pt x="4842240" y="266922"/>
                  <a:pt x="4840104" y="369332"/>
                </a:cubicBezTo>
                <a:cubicBezTo>
                  <a:pt x="4694581" y="371614"/>
                  <a:pt x="4445005" y="377345"/>
                  <a:pt x="4148661" y="369332"/>
                </a:cubicBezTo>
                <a:cubicBezTo>
                  <a:pt x="3852317" y="361319"/>
                  <a:pt x="3771468" y="346151"/>
                  <a:pt x="3505618" y="369332"/>
                </a:cubicBezTo>
                <a:cubicBezTo>
                  <a:pt x="3239768" y="392513"/>
                  <a:pt x="2930218" y="384184"/>
                  <a:pt x="2717373" y="369332"/>
                </a:cubicBezTo>
                <a:cubicBezTo>
                  <a:pt x="2504528" y="354480"/>
                  <a:pt x="2394063" y="369933"/>
                  <a:pt x="2122731" y="369332"/>
                </a:cubicBezTo>
                <a:cubicBezTo>
                  <a:pt x="1851399" y="368731"/>
                  <a:pt x="1779624" y="394575"/>
                  <a:pt x="1528090" y="369332"/>
                </a:cubicBezTo>
                <a:cubicBezTo>
                  <a:pt x="1276556" y="344089"/>
                  <a:pt x="1143247" y="376728"/>
                  <a:pt x="836647" y="369332"/>
                </a:cubicBezTo>
                <a:cubicBezTo>
                  <a:pt x="530047" y="361936"/>
                  <a:pt x="261495" y="389803"/>
                  <a:pt x="0" y="369332"/>
                </a:cubicBezTo>
                <a:cubicBezTo>
                  <a:pt x="-10041" y="187960"/>
                  <a:pt x="13413" y="167812"/>
                  <a:pt x="0" y="0"/>
                </a:cubicBezTo>
                <a:close/>
              </a:path>
              <a:path w="4840104" h="369332" stroke="0" extrusionOk="0">
                <a:moveTo>
                  <a:pt x="0" y="0"/>
                </a:moveTo>
                <a:cubicBezTo>
                  <a:pt x="256558" y="18156"/>
                  <a:pt x="347701" y="7543"/>
                  <a:pt x="594641" y="0"/>
                </a:cubicBezTo>
                <a:cubicBezTo>
                  <a:pt x="841581" y="-7543"/>
                  <a:pt x="961029" y="9855"/>
                  <a:pt x="1189283" y="0"/>
                </a:cubicBezTo>
                <a:cubicBezTo>
                  <a:pt x="1417537" y="-9855"/>
                  <a:pt x="1601601" y="-5810"/>
                  <a:pt x="1832325" y="0"/>
                </a:cubicBezTo>
                <a:cubicBezTo>
                  <a:pt x="2063049" y="5810"/>
                  <a:pt x="2352940" y="14054"/>
                  <a:pt x="2523769" y="0"/>
                </a:cubicBezTo>
                <a:cubicBezTo>
                  <a:pt x="2694598" y="-14054"/>
                  <a:pt x="3035739" y="6856"/>
                  <a:pt x="3312014" y="0"/>
                </a:cubicBezTo>
                <a:cubicBezTo>
                  <a:pt x="3588289" y="-6856"/>
                  <a:pt x="3893143" y="-26201"/>
                  <a:pt x="4051858" y="0"/>
                </a:cubicBezTo>
                <a:cubicBezTo>
                  <a:pt x="4210573" y="26201"/>
                  <a:pt x="4679305" y="8019"/>
                  <a:pt x="4840104" y="0"/>
                </a:cubicBezTo>
                <a:cubicBezTo>
                  <a:pt x="4830275" y="94911"/>
                  <a:pt x="4828278" y="209236"/>
                  <a:pt x="4840104" y="369332"/>
                </a:cubicBezTo>
                <a:cubicBezTo>
                  <a:pt x="4684533" y="343852"/>
                  <a:pt x="4481444" y="376986"/>
                  <a:pt x="4197062" y="369332"/>
                </a:cubicBezTo>
                <a:cubicBezTo>
                  <a:pt x="3912680" y="361678"/>
                  <a:pt x="3752406" y="383507"/>
                  <a:pt x="3602420" y="369332"/>
                </a:cubicBezTo>
                <a:cubicBezTo>
                  <a:pt x="3452434" y="355157"/>
                  <a:pt x="3207535" y="349202"/>
                  <a:pt x="3007779" y="369332"/>
                </a:cubicBezTo>
                <a:cubicBezTo>
                  <a:pt x="2808023" y="389462"/>
                  <a:pt x="2636373" y="398712"/>
                  <a:pt x="2413138" y="369332"/>
                </a:cubicBezTo>
                <a:cubicBezTo>
                  <a:pt x="2189903" y="339952"/>
                  <a:pt x="1999448" y="361390"/>
                  <a:pt x="1866897" y="369332"/>
                </a:cubicBezTo>
                <a:cubicBezTo>
                  <a:pt x="1734346" y="377274"/>
                  <a:pt x="1551640" y="378106"/>
                  <a:pt x="1272256" y="369332"/>
                </a:cubicBezTo>
                <a:cubicBezTo>
                  <a:pt x="992872" y="360558"/>
                  <a:pt x="621488" y="401426"/>
                  <a:pt x="0" y="369332"/>
                </a:cubicBezTo>
                <a:cubicBezTo>
                  <a:pt x="1137" y="295160"/>
                  <a:pt x="-17185" y="131676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v-SE" sz="1800" b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omvärldsbevakning, analys </a:t>
            </a:r>
            <a:r>
              <a:rPr lang="sv-SE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 </a:t>
            </a:r>
            <a:r>
              <a:rPr lang="sv-SE" sz="1800" b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uppföljning</a:t>
            </a:r>
            <a:endParaRPr lang="sv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B5FF79C-68C3-4CB6-B776-295EAE4E177E}"/>
              </a:ext>
            </a:extLst>
          </p:cNvPr>
          <p:cNvSpPr txBox="1"/>
          <p:nvPr/>
        </p:nvSpPr>
        <p:spPr>
          <a:xfrm>
            <a:off x="2153511" y="2991119"/>
            <a:ext cx="2412206" cy="738664"/>
          </a:xfrm>
          <a:custGeom>
            <a:avLst/>
            <a:gdLst>
              <a:gd name="connsiteX0" fmla="*/ 0 w 2412206"/>
              <a:gd name="connsiteY0" fmla="*/ 0 h 738664"/>
              <a:gd name="connsiteX1" fmla="*/ 554807 w 2412206"/>
              <a:gd name="connsiteY1" fmla="*/ 0 h 738664"/>
              <a:gd name="connsiteX2" fmla="*/ 1109615 w 2412206"/>
              <a:gd name="connsiteY2" fmla="*/ 0 h 738664"/>
              <a:gd name="connsiteX3" fmla="*/ 1688544 w 2412206"/>
              <a:gd name="connsiteY3" fmla="*/ 0 h 738664"/>
              <a:gd name="connsiteX4" fmla="*/ 2412206 w 2412206"/>
              <a:gd name="connsiteY4" fmla="*/ 0 h 738664"/>
              <a:gd name="connsiteX5" fmla="*/ 2412206 w 2412206"/>
              <a:gd name="connsiteY5" fmla="*/ 384105 h 738664"/>
              <a:gd name="connsiteX6" fmla="*/ 2412206 w 2412206"/>
              <a:gd name="connsiteY6" fmla="*/ 738664 h 738664"/>
              <a:gd name="connsiteX7" fmla="*/ 1760910 w 2412206"/>
              <a:gd name="connsiteY7" fmla="*/ 738664 h 738664"/>
              <a:gd name="connsiteX8" fmla="*/ 1157859 w 2412206"/>
              <a:gd name="connsiteY8" fmla="*/ 738664 h 738664"/>
              <a:gd name="connsiteX9" fmla="*/ 603052 w 2412206"/>
              <a:gd name="connsiteY9" fmla="*/ 738664 h 738664"/>
              <a:gd name="connsiteX10" fmla="*/ 0 w 2412206"/>
              <a:gd name="connsiteY10" fmla="*/ 738664 h 738664"/>
              <a:gd name="connsiteX11" fmla="*/ 0 w 2412206"/>
              <a:gd name="connsiteY11" fmla="*/ 384105 h 738664"/>
              <a:gd name="connsiteX12" fmla="*/ 0 w 2412206"/>
              <a:gd name="connsiteY12" fmla="*/ 0 h 7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2206" h="738664" extrusionOk="0">
                <a:moveTo>
                  <a:pt x="0" y="0"/>
                </a:moveTo>
                <a:cubicBezTo>
                  <a:pt x="144363" y="-13018"/>
                  <a:pt x="324509" y="-24081"/>
                  <a:pt x="554807" y="0"/>
                </a:cubicBezTo>
                <a:cubicBezTo>
                  <a:pt x="785105" y="24081"/>
                  <a:pt x="919278" y="-7771"/>
                  <a:pt x="1109615" y="0"/>
                </a:cubicBezTo>
                <a:cubicBezTo>
                  <a:pt x="1299952" y="7771"/>
                  <a:pt x="1489176" y="26149"/>
                  <a:pt x="1688544" y="0"/>
                </a:cubicBezTo>
                <a:cubicBezTo>
                  <a:pt x="1887912" y="-26149"/>
                  <a:pt x="2182848" y="-17797"/>
                  <a:pt x="2412206" y="0"/>
                </a:cubicBezTo>
                <a:cubicBezTo>
                  <a:pt x="2416882" y="128439"/>
                  <a:pt x="2398161" y="200586"/>
                  <a:pt x="2412206" y="384105"/>
                </a:cubicBezTo>
                <a:cubicBezTo>
                  <a:pt x="2426251" y="567625"/>
                  <a:pt x="2420886" y="578404"/>
                  <a:pt x="2412206" y="738664"/>
                </a:cubicBezTo>
                <a:cubicBezTo>
                  <a:pt x="2157427" y="718889"/>
                  <a:pt x="1991747" y="751812"/>
                  <a:pt x="1760910" y="738664"/>
                </a:cubicBezTo>
                <a:cubicBezTo>
                  <a:pt x="1530073" y="725516"/>
                  <a:pt x="1316254" y="729928"/>
                  <a:pt x="1157859" y="738664"/>
                </a:cubicBezTo>
                <a:cubicBezTo>
                  <a:pt x="999464" y="747400"/>
                  <a:pt x="823061" y="757109"/>
                  <a:pt x="603052" y="738664"/>
                </a:cubicBezTo>
                <a:cubicBezTo>
                  <a:pt x="383043" y="720219"/>
                  <a:pt x="185702" y="737759"/>
                  <a:pt x="0" y="738664"/>
                </a:cubicBezTo>
                <a:cubicBezTo>
                  <a:pt x="-3876" y="564393"/>
                  <a:pt x="-31" y="534937"/>
                  <a:pt x="0" y="384105"/>
                </a:cubicBezTo>
                <a:cubicBezTo>
                  <a:pt x="31" y="233273"/>
                  <a:pt x="-9598" y="119023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är samverkan på riktigt? 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Samverkan som ger effekt för individen?</a:t>
            </a:r>
            <a:endParaRPr lang="sv-SE" dirty="0"/>
          </a:p>
        </p:txBody>
      </p:sp>
      <p:pic>
        <p:nvPicPr>
          <p:cNvPr id="1034" name="Picture 10" descr="Labyrint, Förlorat, Pussel">
            <a:extLst>
              <a:ext uri="{FF2B5EF4-FFF2-40B4-BE49-F238E27FC236}">
                <a16:creationId xmlns:a16="http://schemas.microsoft.com/office/drawing/2014/main" id="{E76076FD-08BB-4D09-B038-A306FA461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285" y="3065816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5B29678-D3A5-4E59-B72D-74048F9E1E9E}"/>
              </a:ext>
            </a:extLst>
          </p:cNvPr>
          <p:cNvSpPr txBox="1"/>
          <p:nvPr/>
        </p:nvSpPr>
        <p:spPr>
          <a:xfrm>
            <a:off x="8246062" y="3244334"/>
            <a:ext cx="1998945" cy="369332"/>
          </a:xfrm>
          <a:custGeom>
            <a:avLst/>
            <a:gdLst>
              <a:gd name="connsiteX0" fmla="*/ 0 w 1998945"/>
              <a:gd name="connsiteY0" fmla="*/ 0 h 369332"/>
              <a:gd name="connsiteX1" fmla="*/ 706294 w 1998945"/>
              <a:gd name="connsiteY1" fmla="*/ 0 h 369332"/>
              <a:gd name="connsiteX2" fmla="*/ 1392598 w 1998945"/>
              <a:gd name="connsiteY2" fmla="*/ 0 h 369332"/>
              <a:gd name="connsiteX3" fmla="*/ 1998945 w 1998945"/>
              <a:gd name="connsiteY3" fmla="*/ 0 h 369332"/>
              <a:gd name="connsiteX4" fmla="*/ 1998945 w 1998945"/>
              <a:gd name="connsiteY4" fmla="*/ 369332 h 369332"/>
              <a:gd name="connsiteX5" fmla="*/ 1372609 w 1998945"/>
              <a:gd name="connsiteY5" fmla="*/ 369332 h 369332"/>
              <a:gd name="connsiteX6" fmla="*/ 706294 w 1998945"/>
              <a:gd name="connsiteY6" fmla="*/ 369332 h 369332"/>
              <a:gd name="connsiteX7" fmla="*/ 0 w 1998945"/>
              <a:gd name="connsiteY7" fmla="*/ 369332 h 369332"/>
              <a:gd name="connsiteX8" fmla="*/ 0 w 1998945"/>
              <a:gd name="connsiteY8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8945" h="369332" fill="none" extrusionOk="0">
                <a:moveTo>
                  <a:pt x="0" y="0"/>
                </a:moveTo>
                <a:cubicBezTo>
                  <a:pt x="200069" y="-29796"/>
                  <a:pt x="438307" y="-10367"/>
                  <a:pt x="706294" y="0"/>
                </a:cubicBezTo>
                <a:cubicBezTo>
                  <a:pt x="974281" y="10367"/>
                  <a:pt x="1059957" y="28584"/>
                  <a:pt x="1392598" y="0"/>
                </a:cubicBezTo>
                <a:cubicBezTo>
                  <a:pt x="1725239" y="-28584"/>
                  <a:pt x="1803530" y="22101"/>
                  <a:pt x="1998945" y="0"/>
                </a:cubicBezTo>
                <a:cubicBezTo>
                  <a:pt x="2006677" y="158233"/>
                  <a:pt x="2010664" y="205698"/>
                  <a:pt x="1998945" y="369332"/>
                </a:cubicBezTo>
                <a:cubicBezTo>
                  <a:pt x="1827505" y="367347"/>
                  <a:pt x="1644830" y="365830"/>
                  <a:pt x="1372609" y="369332"/>
                </a:cubicBezTo>
                <a:cubicBezTo>
                  <a:pt x="1100388" y="372834"/>
                  <a:pt x="937251" y="347430"/>
                  <a:pt x="706294" y="369332"/>
                </a:cubicBezTo>
                <a:cubicBezTo>
                  <a:pt x="475337" y="391234"/>
                  <a:pt x="236261" y="396041"/>
                  <a:pt x="0" y="369332"/>
                </a:cubicBezTo>
                <a:cubicBezTo>
                  <a:pt x="-15551" y="280347"/>
                  <a:pt x="9019" y="156341"/>
                  <a:pt x="0" y="0"/>
                </a:cubicBezTo>
                <a:close/>
              </a:path>
              <a:path w="1998945" h="369332" stroke="0" extrusionOk="0">
                <a:moveTo>
                  <a:pt x="0" y="0"/>
                </a:moveTo>
                <a:cubicBezTo>
                  <a:pt x="139132" y="-21650"/>
                  <a:pt x="389790" y="-29151"/>
                  <a:pt x="646326" y="0"/>
                </a:cubicBezTo>
                <a:cubicBezTo>
                  <a:pt x="902862" y="29151"/>
                  <a:pt x="1016181" y="257"/>
                  <a:pt x="1252672" y="0"/>
                </a:cubicBezTo>
                <a:cubicBezTo>
                  <a:pt x="1489163" y="-257"/>
                  <a:pt x="1653821" y="-22024"/>
                  <a:pt x="1998945" y="0"/>
                </a:cubicBezTo>
                <a:cubicBezTo>
                  <a:pt x="2001293" y="113493"/>
                  <a:pt x="1990604" y="197069"/>
                  <a:pt x="1998945" y="369332"/>
                </a:cubicBezTo>
                <a:cubicBezTo>
                  <a:pt x="1848116" y="372657"/>
                  <a:pt x="1640630" y="338757"/>
                  <a:pt x="1372609" y="369332"/>
                </a:cubicBezTo>
                <a:cubicBezTo>
                  <a:pt x="1104588" y="399907"/>
                  <a:pt x="830715" y="374105"/>
                  <a:pt x="666315" y="369332"/>
                </a:cubicBezTo>
                <a:cubicBezTo>
                  <a:pt x="501915" y="364559"/>
                  <a:pt x="235490" y="370691"/>
                  <a:pt x="0" y="369332"/>
                </a:cubicBezTo>
                <a:cubicBezTo>
                  <a:pt x="10524" y="225711"/>
                  <a:pt x="8734" y="158340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sv-SE" dirty="0"/>
              <a:t>Samordningskartan</a:t>
            </a:r>
          </a:p>
        </p:txBody>
      </p:sp>
    </p:spTree>
    <p:extLst>
      <p:ext uri="{BB962C8B-B14F-4D97-AF65-F5344CB8AC3E}">
        <p14:creationId xmlns:p14="http://schemas.microsoft.com/office/powerpoint/2010/main" val="23263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1FF6C4D-F8BE-41C1-916A-E2A7349E9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48210"/>
            <a:ext cx="1183640" cy="1581164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50800" dir="5400000" sx="97000" sy="97000" algn="t" rotWithShape="0">
              <a:prstClr val="black">
                <a:alpha val="47000"/>
              </a:prstClr>
            </a:outerShdw>
          </a:effectLst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383B476F-DD57-407A-B62C-0F5571C7C615}"/>
              </a:ext>
            </a:extLst>
          </p:cNvPr>
          <p:cNvSpPr txBox="1"/>
          <p:nvPr/>
        </p:nvSpPr>
        <p:spPr>
          <a:xfrm>
            <a:off x="2145665" y="1660042"/>
            <a:ext cx="4840104" cy="369332"/>
          </a:xfrm>
          <a:custGeom>
            <a:avLst/>
            <a:gdLst>
              <a:gd name="connsiteX0" fmla="*/ 0 w 4840104"/>
              <a:gd name="connsiteY0" fmla="*/ 0 h 369332"/>
              <a:gd name="connsiteX1" fmla="*/ 594641 w 4840104"/>
              <a:gd name="connsiteY1" fmla="*/ 0 h 369332"/>
              <a:gd name="connsiteX2" fmla="*/ 1334486 w 4840104"/>
              <a:gd name="connsiteY2" fmla="*/ 0 h 369332"/>
              <a:gd name="connsiteX3" fmla="*/ 1929127 w 4840104"/>
              <a:gd name="connsiteY3" fmla="*/ 0 h 369332"/>
              <a:gd name="connsiteX4" fmla="*/ 2523769 w 4840104"/>
              <a:gd name="connsiteY4" fmla="*/ 0 h 369332"/>
              <a:gd name="connsiteX5" fmla="*/ 3263613 w 4840104"/>
              <a:gd name="connsiteY5" fmla="*/ 0 h 369332"/>
              <a:gd name="connsiteX6" fmla="*/ 3955056 w 4840104"/>
              <a:gd name="connsiteY6" fmla="*/ 0 h 369332"/>
              <a:gd name="connsiteX7" fmla="*/ 4840104 w 4840104"/>
              <a:gd name="connsiteY7" fmla="*/ 0 h 369332"/>
              <a:gd name="connsiteX8" fmla="*/ 4840104 w 4840104"/>
              <a:gd name="connsiteY8" fmla="*/ 369332 h 369332"/>
              <a:gd name="connsiteX9" fmla="*/ 4148661 w 4840104"/>
              <a:gd name="connsiteY9" fmla="*/ 369332 h 369332"/>
              <a:gd name="connsiteX10" fmla="*/ 3505618 w 4840104"/>
              <a:gd name="connsiteY10" fmla="*/ 369332 h 369332"/>
              <a:gd name="connsiteX11" fmla="*/ 2717373 w 4840104"/>
              <a:gd name="connsiteY11" fmla="*/ 369332 h 369332"/>
              <a:gd name="connsiteX12" fmla="*/ 2122731 w 4840104"/>
              <a:gd name="connsiteY12" fmla="*/ 369332 h 369332"/>
              <a:gd name="connsiteX13" fmla="*/ 1528090 w 4840104"/>
              <a:gd name="connsiteY13" fmla="*/ 369332 h 369332"/>
              <a:gd name="connsiteX14" fmla="*/ 836647 w 4840104"/>
              <a:gd name="connsiteY14" fmla="*/ 369332 h 369332"/>
              <a:gd name="connsiteX15" fmla="*/ 0 w 4840104"/>
              <a:gd name="connsiteY15" fmla="*/ 369332 h 369332"/>
              <a:gd name="connsiteX16" fmla="*/ 0 w 4840104"/>
              <a:gd name="connsiteY16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40104" h="369332" fill="none" extrusionOk="0">
                <a:moveTo>
                  <a:pt x="0" y="0"/>
                </a:moveTo>
                <a:cubicBezTo>
                  <a:pt x="249614" y="737"/>
                  <a:pt x="369221" y="4423"/>
                  <a:pt x="594641" y="0"/>
                </a:cubicBezTo>
                <a:cubicBezTo>
                  <a:pt x="820061" y="-4423"/>
                  <a:pt x="1127490" y="2325"/>
                  <a:pt x="1334486" y="0"/>
                </a:cubicBezTo>
                <a:cubicBezTo>
                  <a:pt x="1541482" y="-2325"/>
                  <a:pt x="1639779" y="-2514"/>
                  <a:pt x="1929127" y="0"/>
                </a:cubicBezTo>
                <a:cubicBezTo>
                  <a:pt x="2218475" y="2514"/>
                  <a:pt x="2270491" y="28877"/>
                  <a:pt x="2523769" y="0"/>
                </a:cubicBezTo>
                <a:cubicBezTo>
                  <a:pt x="2777047" y="-28877"/>
                  <a:pt x="2942563" y="22975"/>
                  <a:pt x="3263613" y="0"/>
                </a:cubicBezTo>
                <a:cubicBezTo>
                  <a:pt x="3584663" y="-22975"/>
                  <a:pt x="3712702" y="29163"/>
                  <a:pt x="3955056" y="0"/>
                </a:cubicBezTo>
                <a:cubicBezTo>
                  <a:pt x="4197410" y="-29163"/>
                  <a:pt x="4531827" y="-43614"/>
                  <a:pt x="4840104" y="0"/>
                </a:cubicBezTo>
                <a:cubicBezTo>
                  <a:pt x="4842142" y="158937"/>
                  <a:pt x="4842240" y="266922"/>
                  <a:pt x="4840104" y="369332"/>
                </a:cubicBezTo>
                <a:cubicBezTo>
                  <a:pt x="4694581" y="371614"/>
                  <a:pt x="4445005" y="377345"/>
                  <a:pt x="4148661" y="369332"/>
                </a:cubicBezTo>
                <a:cubicBezTo>
                  <a:pt x="3852317" y="361319"/>
                  <a:pt x="3771468" y="346151"/>
                  <a:pt x="3505618" y="369332"/>
                </a:cubicBezTo>
                <a:cubicBezTo>
                  <a:pt x="3239768" y="392513"/>
                  <a:pt x="2930218" y="384184"/>
                  <a:pt x="2717373" y="369332"/>
                </a:cubicBezTo>
                <a:cubicBezTo>
                  <a:pt x="2504528" y="354480"/>
                  <a:pt x="2394063" y="369933"/>
                  <a:pt x="2122731" y="369332"/>
                </a:cubicBezTo>
                <a:cubicBezTo>
                  <a:pt x="1851399" y="368731"/>
                  <a:pt x="1779624" y="394575"/>
                  <a:pt x="1528090" y="369332"/>
                </a:cubicBezTo>
                <a:cubicBezTo>
                  <a:pt x="1276556" y="344089"/>
                  <a:pt x="1143247" y="376728"/>
                  <a:pt x="836647" y="369332"/>
                </a:cubicBezTo>
                <a:cubicBezTo>
                  <a:pt x="530047" y="361936"/>
                  <a:pt x="261495" y="389803"/>
                  <a:pt x="0" y="369332"/>
                </a:cubicBezTo>
                <a:cubicBezTo>
                  <a:pt x="-10041" y="187960"/>
                  <a:pt x="13413" y="167812"/>
                  <a:pt x="0" y="0"/>
                </a:cubicBezTo>
                <a:close/>
              </a:path>
              <a:path w="4840104" h="369332" stroke="0" extrusionOk="0">
                <a:moveTo>
                  <a:pt x="0" y="0"/>
                </a:moveTo>
                <a:cubicBezTo>
                  <a:pt x="256558" y="18156"/>
                  <a:pt x="347701" y="7543"/>
                  <a:pt x="594641" y="0"/>
                </a:cubicBezTo>
                <a:cubicBezTo>
                  <a:pt x="841581" y="-7543"/>
                  <a:pt x="961029" y="9855"/>
                  <a:pt x="1189283" y="0"/>
                </a:cubicBezTo>
                <a:cubicBezTo>
                  <a:pt x="1417537" y="-9855"/>
                  <a:pt x="1601601" y="-5810"/>
                  <a:pt x="1832325" y="0"/>
                </a:cubicBezTo>
                <a:cubicBezTo>
                  <a:pt x="2063049" y="5810"/>
                  <a:pt x="2352940" y="14054"/>
                  <a:pt x="2523769" y="0"/>
                </a:cubicBezTo>
                <a:cubicBezTo>
                  <a:pt x="2694598" y="-14054"/>
                  <a:pt x="3035739" y="6856"/>
                  <a:pt x="3312014" y="0"/>
                </a:cubicBezTo>
                <a:cubicBezTo>
                  <a:pt x="3588289" y="-6856"/>
                  <a:pt x="3893143" y="-26201"/>
                  <a:pt x="4051858" y="0"/>
                </a:cubicBezTo>
                <a:cubicBezTo>
                  <a:pt x="4210573" y="26201"/>
                  <a:pt x="4679305" y="8019"/>
                  <a:pt x="4840104" y="0"/>
                </a:cubicBezTo>
                <a:cubicBezTo>
                  <a:pt x="4830275" y="94911"/>
                  <a:pt x="4828278" y="209236"/>
                  <a:pt x="4840104" y="369332"/>
                </a:cubicBezTo>
                <a:cubicBezTo>
                  <a:pt x="4684533" y="343852"/>
                  <a:pt x="4481444" y="376986"/>
                  <a:pt x="4197062" y="369332"/>
                </a:cubicBezTo>
                <a:cubicBezTo>
                  <a:pt x="3912680" y="361678"/>
                  <a:pt x="3752406" y="383507"/>
                  <a:pt x="3602420" y="369332"/>
                </a:cubicBezTo>
                <a:cubicBezTo>
                  <a:pt x="3452434" y="355157"/>
                  <a:pt x="3207535" y="349202"/>
                  <a:pt x="3007779" y="369332"/>
                </a:cubicBezTo>
                <a:cubicBezTo>
                  <a:pt x="2808023" y="389462"/>
                  <a:pt x="2636373" y="398712"/>
                  <a:pt x="2413138" y="369332"/>
                </a:cubicBezTo>
                <a:cubicBezTo>
                  <a:pt x="2189903" y="339952"/>
                  <a:pt x="1999448" y="361390"/>
                  <a:pt x="1866897" y="369332"/>
                </a:cubicBezTo>
                <a:cubicBezTo>
                  <a:pt x="1734346" y="377274"/>
                  <a:pt x="1551640" y="378106"/>
                  <a:pt x="1272256" y="369332"/>
                </a:cubicBezTo>
                <a:cubicBezTo>
                  <a:pt x="992872" y="360558"/>
                  <a:pt x="621488" y="401426"/>
                  <a:pt x="0" y="369332"/>
                </a:cubicBezTo>
                <a:cubicBezTo>
                  <a:pt x="1137" y="295160"/>
                  <a:pt x="-17185" y="131676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omvärldsbevakning, analys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 </a:t>
            </a:r>
            <a:r>
              <a:rPr lang="sv-SE" sz="18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uppföljning</a:t>
            </a:r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4FD437-5079-4F78-A0F6-3759DC1D5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346" y="2636170"/>
            <a:ext cx="4133850" cy="401002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487FD43C-C787-46C4-8DAF-04E7C4885C77}"/>
              </a:ext>
            </a:extLst>
          </p:cNvPr>
          <p:cNvSpPr txBox="1"/>
          <p:nvPr/>
        </p:nvSpPr>
        <p:spPr>
          <a:xfrm>
            <a:off x="2145665" y="2394429"/>
            <a:ext cx="6010275" cy="1354217"/>
          </a:xfrm>
          <a:custGeom>
            <a:avLst/>
            <a:gdLst>
              <a:gd name="connsiteX0" fmla="*/ 0 w 6010275"/>
              <a:gd name="connsiteY0" fmla="*/ 0 h 1354217"/>
              <a:gd name="connsiteX1" fmla="*/ 667808 w 6010275"/>
              <a:gd name="connsiteY1" fmla="*/ 0 h 1354217"/>
              <a:gd name="connsiteX2" fmla="*/ 1335617 w 6010275"/>
              <a:gd name="connsiteY2" fmla="*/ 0 h 1354217"/>
              <a:gd name="connsiteX3" fmla="*/ 2063528 w 6010275"/>
              <a:gd name="connsiteY3" fmla="*/ 0 h 1354217"/>
              <a:gd name="connsiteX4" fmla="*/ 2611131 w 6010275"/>
              <a:gd name="connsiteY4" fmla="*/ 0 h 1354217"/>
              <a:gd name="connsiteX5" fmla="*/ 3278939 w 6010275"/>
              <a:gd name="connsiteY5" fmla="*/ 0 h 1354217"/>
              <a:gd name="connsiteX6" fmla="*/ 4066953 w 6010275"/>
              <a:gd name="connsiteY6" fmla="*/ 0 h 1354217"/>
              <a:gd name="connsiteX7" fmla="*/ 4854967 w 6010275"/>
              <a:gd name="connsiteY7" fmla="*/ 0 h 1354217"/>
              <a:gd name="connsiteX8" fmla="*/ 6010275 w 6010275"/>
              <a:gd name="connsiteY8" fmla="*/ 0 h 1354217"/>
              <a:gd name="connsiteX9" fmla="*/ 6010275 w 6010275"/>
              <a:gd name="connsiteY9" fmla="*/ 690651 h 1354217"/>
              <a:gd name="connsiteX10" fmla="*/ 6010275 w 6010275"/>
              <a:gd name="connsiteY10" fmla="*/ 1354217 h 1354217"/>
              <a:gd name="connsiteX11" fmla="*/ 5522775 w 6010275"/>
              <a:gd name="connsiteY11" fmla="*/ 1354217 h 1354217"/>
              <a:gd name="connsiteX12" fmla="*/ 4734761 w 6010275"/>
              <a:gd name="connsiteY12" fmla="*/ 1354217 h 1354217"/>
              <a:gd name="connsiteX13" fmla="*/ 4127056 w 6010275"/>
              <a:gd name="connsiteY13" fmla="*/ 1354217 h 1354217"/>
              <a:gd name="connsiteX14" fmla="*/ 3459247 w 6010275"/>
              <a:gd name="connsiteY14" fmla="*/ 1354217 h 1354217"/>
              <a:gd name="connsiteX15" fmla="*/ 2671233 w 6010275"/>
              <a:gd name="connsiteY15" fmla="*/ 1354217 h 1354217"/>
              <a:gd name="connsiteX16" fmla="*/ 1883220 w 6010275"/>
              <a:gd name="connsiteY16" fmla="*/ 1354217 h 1354217"/>
              <a:gd name="connsiteX17" fmla="*/ 1095206 w 6010275"/>
              <a:gd name="connsiteY17" fmla="*/ 1354217 h 1354217"/>
              <a:gd name="connsiteX18" fmla="*/ 0 w 6010275"/>
              <a:gd name="connsiteY18" fmla="*/ 1354217 h 1354217"/>
              <a:gd name="connsiteX19" fmla="*/ 0 w 6010275"/>
              <a:gd name="connsiteY19" fmla="*/ 690651 h 1354217"/>
              <a:gd name="connsiteX20" fmla="*/ 0 w 6010275"/>
              <a:gd name="connsiteY20" fmla="*/ 0 h 135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010275" h="1354217" fill="none" extrusionOk="0">
                <a:moveTo>
                  <a:pt x="0" y="0"/>
                </a:moveTo>
                <a:cubicBezTo>
                  <a:pt x="220760" y="10531"/>
                  <a:pt x="528806" y="-6553"/>
                  <a:pt x="667808" y="0"/>
                </a:cubicBezTo>
                <a:cubicBezTo>
                  <a:pt x="806810" y="6553"/>
                  <a:pt x="1016371" y="9278"/>
                  <a:pt x="1335617" y="0"/>
                </a:cubicBezTo>
                <a:cubicBezTo>
                  <a:pt x="1654863" y="-9278"/>
                  <a:pt x="1729770" y="-5936"/>
                  <a:pt x="2063528" y="0"/>
                </a:cubicBezTo>
                <a:cubicBezTo>
                  <a:pt x="2397286" y="5936"/>
                  <a:pt x="2473127" y="18710"/>
                  <a:pt x="2611131" y="0"/>
                </a:cubicBezTo>
                <a:cubicBezTo>
                  <a:pt x="2749135" y="-18710"/>
                  <a:pt x="3044674" y="-9020"/>
                  <a:pt x="3278939" y="0"/>
                </a:cubicBezTo>
                <a:cubicBezTo>
                  <a:pt x="3513204" y="9020"/>
                  <a:pt x="3747039" y="-1596"/>
                  <a:pt x="4066953" y="0"/>
                </a:cubicBezTo>
                <a:cubicBezTo>
                  <a:pt x="4386867" y="1596"/>
                  <a:pt x="4571940" y="-3895"/>
                  <a:pt x="4854967" y="0"/>
                </a:cubicBezTo>
                <a:cubicBezTo>
                  <a:pt x="5137994" y="3895"/>
                  <a:pt x="5597174" y="-46551"/>
                  <a:pt x="6010275" y="0"/>
                </a:cubicBezTo>
                <a:cubicBezTo>
                  <a:pt x="5998356" y="212816"/>
                  <a:pt x="5988291" y="412030"/>
                  <a:pt x="6010275" y="690651"/>
                </a:cubicBezTo>
                <a:cubicBezTo>
                  <a:pt x="6032259" y="969272"/>
                  <a:pt x="6006154" y="1109472"/>
                  <a:pt x="6010275" y="1354217"/>
                </a:cubicBezTo>
                <a:cubicBezTo>
                  <a:pt x="5770999" y="1329930"/>
                  <a:pt x="5717348" y="1377184"/>
                  <a:pt x="5522775" y="1354217"/>
                </a:cubicBezTo>
                <a:cubicBezTo>
                  <a:pt x="5328202" y="1331250"/>
                  <a:pt x="4925201" y="1364258"/>
                  <a:pt x="4734761" y="1354217"/>
                </a:cubicBezTo>
                <a:cubicBezTo>
                  <a:pt x="4544321" y="1344176"/>
                  <a:pt x="4391559" y="1378280"/>
                  <a:pt x="4127056" y="1354217"/>
                </a:cubicBezTo>
                <a:cubicBezTo>
                  <a:pt x="3862554" y="1330154"/>
                  <a:pt x="3712915" y="1326998"/>
                  <a:pt x="3459247" y="1354217"/>
                </a:cubicBezTo>
                <a:cubicBezTo>
                  <a:pt x="3205579" y="1381436"/>
                  <a:pt x="2864240" y="1376036"/>
                  <a:pt x="2671233" y="1354217"/>
                </a:cubicBezTo>
                <a:cubicBezTo>
                  <a:pt x="2478226" y="1332398"/>
                  <a:pt x="2056126" y="1329125"/>
                  <a:pt x="1883220" y="1354217"/>
                </a:cubicBezTo>
                <a:cubicBezTo>
                  <a:pt x="1710314" y="1379309"/>
                  <a:pt x="1422469" y="1336423"/>
                  <a:pt x="1095206" y="1354217"/>
                </a:cubicBezTo>
                <a:cubicBezTo>
                  <a:pt x="767943" y="1372011"/>
                  <a:pt x="509044" y="1314337"/>
                  <a:pt x="0" y="1354217"/>
                </a:cubicBezTo>
                <a:cubicBezTo>
                  <a:pt x="-11090" y="1102470"/>
                  <a:pt x="-12722" y="897291"/>
                  <a:pt x="0" y="690651"/>
                </a:cubicBezTo>
                <a:cubicBezTo>
                  <a:pt x="12722" y="484011"/>
                  <a:pt x="-7956" y="249853"/>
                  <a:pt x="0" y="0"/>
                </a:cubicBezTo>
                <a:close/>
              </a:path>
              <a:path w="6010275" h="1354217" stroke="0" extrusionOk="0">
                <a:moveTo>
                  <a:pt x="0" y="0"/>
                </a:moveTo>
                <a:cubicBezTo>
                  <a:pt x="192482" y="27228"/>
                  <a:pt x="370964" y="13439"/>
                  <a:pt x="547603" y="0"/>
                </a:cubicBezTo>
                <a:cubicBezTo>
                  <a:pt x="724242" y="-13439"/>
                  <a:pt x="893204" y="-2796"/>
                  <a:pt x="1095206" y="0"/>
                </a:cubicBezTo>
                <a:cubicBezTo>
                  <a:pt x="1297208" y="2796"/>
                  <a:pt x="1503092" y="2190"/>
                  <a:pt x="1702911" y="0"/>
                </a:cubicBezTo>
                <a:cubicBezTo>
                  <a:pt x="1902730" y="-2190"/>
                  <a:pt x="2170058" y="-24154"/>
                  <a:pt x="2370720" y="0"/>
                </a:cubicBezTo>
                <a:cubicBezTo>
                  <a:pt x="2571382" y="24154"/>
                  <a:pt x="2790138" y="-24417"/>
                  <a:pt x="3158733" y="0"/>
                </a:cubicBezTo>
                <a:cubicBezTo>
                  <a:pt x="3527328" y="24417"/>
                  <a:pt x="3619317" y="-36263"/>
                  <a:pt x="3886644" y="0"/>
                </a:cubicBezTo>
                <a:cubicBezTo>
                  <a:pt x="4153971" y="36263"/>
                  <a:pt x="4333591" y="8498"/>
                  <a:pt x="4554453" y="0"/>
                </a:cubicBezTo>
                <a:cubicBezTo>
                  <a:pt x="4775315" y="-8498"/>
                  <a:pt x="4995855" y="-21287"/>
                  <a:pt x="5342467" y="0"/>
                </a:cubicBezTo>
                <a:cubicBezTo>
                  <a:pt x="5689079" y="21287"/>
                  <a:pt x="5758924" y="-8149"/>
                  <a:pt x="6010275" y="0"/>
                </a:cubicBezTo>
                <a:cubicBezTo>
                  <a:pt x="5994937" y="313153"/>
                  <a:pt x="5997330" y="517543"/>
                  <a:pt x="6010275" y="650024"/>
                </a:cubicBezTo>
                <a:cubicBezTo>
                  <a:pt x="6023220" y="782505"/>
                  <a:pt x="5979374" y="1203158"/>
                  <a:pt x="6010275" y="1354217"/>
                </a:cubicBezTo>
                <a:cubicBezTo>
                  <a:pt x="5815020" y="1360531"/>
                  <a:pt x="5644487" y="1352220"/>
                  <a:pt x="5522775" y="1354217"/>
                </a:cubicBezTo>
                <a:cubicBezTo>
                  <a:pt x="5401063" y="1356214"/>
                  <a:pt x="5180673" y="1357867"/>
                  <a:pt x="5035275" y="1354217"/>
                </a:cubicBezTo>
                <a:cubicBezTo>
                  <a:pt x="4889877" y="1350567"/>
                  <a:pt x="4617465" y="1370336"/>
                  <a:pt x="4487672" y="1354217"/>
                </a:cubicBezTo>
                <a:cubicBezTo>
                  <a:pt x="4357879" y="1338098"/>
                  <a:pt x="4143269" y="1373574"/>
                  <a:pt x="3819864" y="1354217"/>
                </a:cubicBezTo>
                <a:cubicBezTo>
                  <a:pt x="3496459" y="1334860"/>
                  <a:pt x="3510062" y="1337384"/>
                  <a:pt x="3272261" y="1354217"/>
                </a:cubicBezTo>
                <a:cubicBezTo>
                  <a:pt x="3034460" y="1371050"/>
                  <a:pt x="2795310" y="1350584"/>
                  <a:pt x="2604453" y="1354217"/>
                </a:cubicBezTo>
                <a:cubicBezTo>
                  <a:pt x="2413596" y="1357850"/>
                  <a:pt x="2086726" y="1383879"/>
                  <a:pt x="1816439" y="1354217"/>
                </a:cubicBezTo>
                <a:cubicBezTo>
                  <a:pt x="1546152" y="1324555"/>
                  <a:pt x="1378419" y="1363336"/>
                  <a:pt x="1268836" y="1354217"/>
                </a:cubicBezTo>
                <a:cubicBezTo>
                  <a:pt x="1159253" y="1345098"/>
                  <a:pt x="333265" y="1363973"/>
                  <a:pt x="0" y="1354217"/>
                </a:cubicBezTo>
                <a:cubicBezTo>
                  <a:pt x="-21539" y="1046574"/>
                  <a:pt x="-14896" y="969662"/>
                  <a:pt x="0" y="690651"/>
                </a:cubicBezTo>
                <a:cubicBezTo>
                  <a:pt x="14896" y="411640"/>
                  <a:pt x="-10866" y="159208"/>
                  <a:pt x="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/>
            </a:r>
            <a:br>
              <a:rPr lang="sv-SE" dirty="0"/>
            </a:br>
            <a:r>
              <a:rPr lang="sv-SE" dirty="0">
                <a:latin typeface="Aharoni" panose="02010803020104030203" pitchFamily="2" charset="-79"/>
                <a:cs typeface="Aharoni" panose="02010803020104030203" pitchFamily="2" charset="-79"/>
              </a:rPr>
              <a:t>LÄNSSAMORDNINGSFÖRBUND</a:t>
            </a:r>
            <a:br>
              <a:rPr lang="sv-SE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sv-SE" dirty="0">
                <a:latin typeface="Aharoni" panose="02010803020104030203" pitchFamily="2" charset="-79"/>
                <a:cs typeface="Aharoni" panose="02010803020104030203" pitchFamily="2" charset="-79"/>
              </a:rPr>
              <a:t>VÄSTMANLAND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02EC0E42-91A8-49C1-842A-F38B8CDFB379}"/>
              </a:ext>
            </a:extLst>
          </p:cNvPr>
          <p:cNvSpPr txBox="1"/>
          <p:nvPr/>
        </p:nvSpPr>
        <p:spPr>
          <a:xfrm>
            <a:off x="3492681" y="3524274"/>
            <a:ext cx="3316241" cy="1292662"/>
          </a:xfrm>
          <a:custGeom>
            <a:avLst/>
            <a:gdLst>
              <a:gd name="connsiteX0" fmla="*/ 0 w 3316241"/>
              <a:gd name="connsiteY0" fmla="*/ 0 h 1292662"/>
              <a:gd name="connsiteX1" fmla="*/ 696411 w 3316241"/>
              <a:gd name="connsiteY1" fmla="*/ 0 h 1292662"/>
              <a:gd name="connsiteX2" fmla="*/ 1392821 w 3316241"/>
              <a:gd name="connsiteY2" fmla="*/ 0 h 1292662"/>
              <a:gd name="connsiteX3" fmla="*/ 2022907 w 3316241"/>
              <a:gd name="connsiteY3" fmla="*/ 0 h 1292662"/>
              <a:gd name="connsiteX4" fmla="*/ 2719318 w 3316241"/>
              <a:gd name="connsiteY4" fmla="*/ 0 h 1292662"/>
              <a:gd name="connsiteX5" fmla="*/ 3316241 w 3316241"/>
              <a:gd name="connsiteY5" fmla="*/ 0 h 1292662"/>
              <a:gd name="connsiteX6" fmla="*/ 3316241 w 3316241"/>
              <a:gd name="connsiteY6" fmla="*/ 620478 h 1292662"/>
              <a:gd name="connsiteX7" fmla="*/ 3316241 w 3316241"/>
              <a:gd name="connsiteY7" fmla="*/ 1292662 h 1292662"/>
              <a:gd name="connsiteX8" fmla="*/ 2652993 w 3316241"/>
              <a:gd name="connsiteY8" fmla="*/ 1292662 h 1292662"/>
              <a:gd name="connsiteX9" fmla="*/ 1989745 w 3316241"/>
              <a:gd name="connsiteY9" fmla="*/ 1292662 h 1292662"/>
              <a:gd name="connsiteX10" fmla="*/ 1260172 w 3316241"/>
              <a:gd name="connsiteY10" fmla="*/ 1292662 h 1292662"/>
              <a:gd name="connsiteX11" fmla="*/ 596923 w 3316241"/>
              <a:gd name="connsiteY11" fmla="*/ 1292662 h 1292662"/>
              <a:gd name="connsiteX12" fmla="*/ 0 w 3316241"/>
              <a:gd name="connsiteY12" fmla="*/ 1292662 h 1292662"/>
              <a:gd name="connsiteX13" fmla="*/ 0 w 3316241"/>
              <a:gd name="connsiteY13" fmla="*/ 620478 h 1292662"/>
              <a:gd name="connsiteX14" fmla="*/ 0 w 3316241"/>
              <a:gd name="connsiteY14" fmla="*/ 0 h 129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16241" h="1292662" fill="none" extrusionOk="0">
                <a:moveTo>
                  <a:pt x="0" y="0"/>
                </a:moveTo>
                <a:cubicBezTo>
                  <a:pt x="152701" y="-29304"/>
                  <a:pt x="393795" y="-29858"/>
                  <a:pt x="696411" y="0"/>
                </a:cubicBezTo>
                <a:cubicBezTo>
                  <a:pt x="999027" y="29858"/>
                  <a:pt x="1105775" y="25527"/>
                  <a:pt x="1392821" y="0"/>
                </a:cubicBezTo>
                <a:cubicBezTo>
                  <a:pt x="1679867" y="-25527"/>
                  <a:pt x="1782319" y="-15429"/>
                  <a:pt x="2022907" y="0"/>
                </a:cubicBezTo>
                <a:cubicBezTo>
                  <a:pt x="2263495" y="15429"/>
                  <a:pt x="2578692" y="28600"/>
                  <a:pt x="2719318" y="0"/>
                </a:cubicBezTo>
                <a:cubicBezTo>
                  <a:pt x="2859944" y="-28600"/>
                  <a:pt x="3093472" y="-20105"/>
                  <a:pt x="3316241" y="0"/>
                </a:cubicBezTo>
                <a:cubicBezTo>
                  <a:pt x="3325103" y="151490"/>
                  <a:pt x="3333559" y="356684"/>
                  <a:pt x="3316241" y="620478"/>
                </a:cubicBezTo>
                <a:cubicBezTo>
                  <a:pt x="3298923" y="884272"/>
                  <a:pt x="3283952" y="1110846"/>
                  <a:pt x="3316241" y="1292662"/>
                </a:cubicBezTo>
                <a:cubicBezTo>
                  <a:pt x="3019918" y="1321958"/>
                  <a:pt x="2970245" y="1263761"/>
                  <a:pt x="2652993" y="1292662"/>
                </a:cubicBezTo>
                <a:cubicBezTo>
                  <a:pt x="2335741" y="1321563"/>
                  <a:pt x="2213158" y="1280734"/>
                  <a:pt x="1989745" y="1292662"/>
                </a:cubicBezTo>
                <a:cubicBezTo>
                  <a:pt x="1766332" y="1304590"/>
                  <a:pt x="1504890" y="1282320"/>
                  <a:pt x="1260172" y="1292662"/>
                </a:cubicBezTo>
                <a:cubicBezTo>
                  <a:pt x="1015454" y="1303004"/>
                  <a:pt x="790570" y="1309650"/>
                  <a:pt x="596923" y="1292662"/>
                </a:cubicBezTo>
                <a:cubicBezTo>
                  <a:pt x="403276" y="1275674"/>
                  <a:pt x="215414" y="1293559"/>
                  <a:pt x="0" y="1292662"/>
                </a:cubicBezTo>
                <a:cubicBezTo>
                  <a:pt x="-27405" y="1036436"/>
                  <a:pt x="-5484" y="871852"/>
                  <a:pt x="0" y="620478"/>
                </a:cubicBezTo>
                <a:cubicBezTo>
                  <a:pt x="5484" y="369104"/>
                  <a:pt x="-28048" y="305214"/>
                  <a:pt x="0" y="0"/>
                </a:cubicBezTo>
                <a:close/>
              </a:path>
              <a:path w="3316241" h="1292662" stroke="0" extrusionOk="0">
                <a:moveTo>
                  <a:pt x="0" y="0"/>
                </a:moveTo>
                <a:cubicBezTo>
                  <a:pt x="141769" y="-3351"/>
                  <a:pt x="334661" y="19414"/>
                  <a:pt x="596923" y="0"/>
                </a:cubicBezTo>
                <a:cubicBezTo>
                  <a:pt x="859185" y="-19414"/>
                  <a:pt x="989016" y="-15258"/>
                  <a:pt x="1193847" y="0"/>
                </a:cubicBezTo>
                <a:cubicBezTo>
                  <a:pt x="1398678" y="15258"/>
                  <a:pt x="1639574" y="-21098"/>
                  <a:pt x="1823933" y="0"/>
                </a:cubicBezTo>
                <a:cubicBezTo>
                  <a:pt x="2008292" y="21098"/>
                  <a:pt x="2331254" y="-3771"/>
                  <a:pt x="2487181" y="0"/>
                </a:cubicBezTo>
                <a:cubicBezTo>
                  <a:pt x="2643108" y="3771"/>
                  <a:pt x="3094260" y="41038"/>
                  <a:pt x="3316241" y="0"/>
                </a:cubicBezTo>
                <a:cubicBezTo>
                  <a:pt x="3287291" y="273708"/>
                  <a:pt x="3293456" y="401191"/>
                  <a:pt x="3316241" y="659258"/>
                </a:cubicBezTo>
                <a:cubicBezTo>
                  <a:pt x="3339026" y="917325"/>
                  <a:pt x="3295803" y="1120583"/>
                  <a:pt x="3316241" y="1292662"/>
                </a:cubicBezTo>
                <a:cubicBezTo>
                  <a:pt x="3154328" y="1314908"/>
                  <a:pt x="2912666" y="1307092"/>
                  <a:pt x="2586668" y="1292662"/>
                </a:cubicBezTo>
                <a:cubicBezTo>
                  <a:pt x="2260670" y="1278232"/>
                  <a:pt x="2187666" y="1322321"/>
                  <a:pt x="1989745" y="1292662"/>
                </a:cubicBezTo>
                <a:cubicBezTo>
                  <a:pt x="1791824" y="1263003"/>
                  <a:pt x="1650584" y="1307999"/>
                  <a:pt x="1392821" y="1292662"/>
                </a:cubicBezTo>
                <a:cubicBezTo>
                  <a:pt x="1135058" y="1277325"/>
                  <a:pt x="1086612" y="1305521"/>
                  <a:pt x="795898" y="1292662"/>
                </a:cubicBezTo>
                <a:cubicBezTo>
                  <a:pt x="505184" y="1279803"/>
                  <a:pt x="328191" y="1266924"/>
                  <a:pt x="0" y="1292662"/>
                </a:cubicBezTo>
                <a:cubicBezTo>
                  <a:pt x="-16487" y="1024308"/>
                  <a:pt x="-1095" y="829146"/>
                  <a:pt x="0" y="685111"/>
                </a:cubicBezTo>
                <a:cubicBezTo>
                  <a:pt x="1095" y="541076"/>
                  <a:pt x="-27263" y="331460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cs typeface="Aharoni" panose="02010803020104030203" pitchFamily="2" charset="-79"/>
              </a:rPr>
              <a:t/>
            </a:r>
            <a:br>
              <a:rPr lang="sv-SE" sz="1600" b="1" dirty="0">
                <a:cs typeface="Aharoni" panose="02010803020104030203" pitchFamily="2" charset="-79"/>
              </a:rPr>
            </a:br>
            <a:r>
              <a:rPr lang="sv-SE" sz="1600" b="1" dirty="0">
                <a:cs typeface="Aharoni" panose="02010803020104030203" pitchFamily="2" charset="-79"/>
              </a:rPr>
              <a:t>Start 1 januari 2024</a:t>
            </a:r>
            <a:br>
              <a:rPr lang="sv-SE" sz="1600" b="1" dirty="0">
                <a:cs typeface="Aharoni" panose="02010803020104030203" pitchFamily="2" charset="-79"/>
              </a:rPr>
            </a:br>
            <a:r>
              <a:rPr lang="sv-SE" sz="1600" b="1" dirty="0">
                <a:cs typeface="Aharoni" panose="02010803020104030203" pitchFamily="2" charset="-79"/>
              </a:rPr>
              <a:t/>
            </a:r>
            <a:br>
              <a:rPr lang="sv-SE" sz="1600" b="1" dirty="0">
                <a:cs typeface="Aharoni" panose="02010803020104030203" pitchFamily="2" charset="-79"/>
              </a:rPr>
            </a:br>
            <a:r>
              <a:rPr lang="sv-SE" sz="1600" b="1" dirty="0" err="1">
                <a:cs typeface="Aharoni" panose="02010803020104030203" pitchFamily="2" charset="-79"/>
              </a:rPr>
              <a:t>Interrimstyrelse</a:t>
            </a:r>
            <a:r>
              <a:rPr lang="sv-SE" sz="1600" b="1" dirty="0">
                <a:cs typeface="Aharoni" panose="02010803020104030203" pitchFamily="2" charset="-79"/>
              </a:rPr>
              <a:t> från 1 maj2023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E52C866-07C7-473E-8021-FB7225A77A6C}"/>
              </a:ext>
            </a:extLst>
          </p:cNvPr>
          <p:cNvSpPr txBox="1"/>
          <p:nvPr/>
        </p:nvSpPr>
        <p:spPr>
          <a:xfrm>
            <a:off x="2145665" y="5372987"/>
            <a:ext cx="4663257" cy="738664"/>
          </a:xfrm>
          <a:custGeom>
            <a:avLst/>
            <a:gdLst>
              <a:gd name="connsiteX0" fmla="*/ 0 w 4663257"/>
              <a:gd name="connsiteY0" fmla="*/ 0 h 738664"/>
              <a:gd name="connsiteX1" fmla="*/ 572914 w 4663257"/>
              <a:gd name="connsiteY1" fmla="*/ 0 h 738664"/>
              <a:gd name="connsiteX2" fmla="*/ 1145829 w 4663257"/>
              <a:gd name="connsiteY2" fmla="*/ 0 h 738664"/>
              <a:gd name="connsiteX3" fmla="*/ 1765376 w 4663257"/>
              <a:gd name="connsiteY3" fmla="*/ 0 h 738664"/>
              <a:gd name="connsiteX4" fmla="*/ 2431555 w 4663257"/>
              <a:gd name="connsiteY4" fmla="*/ 0 h 738664"/>
              <a:gd name="connsiteX5" fmla="*/ 3191000 w 4663257"/>
              <a:gd name="connsiteY5" fmla="*/ 0 h 738664"/>
              <a:gd name="connsiteX6" fmla="*/ 3903812 w 4663257"/>
              <a:gd name="connsiteY6" fmla="*/ 0 h 738664"/>
              <a:gd name="connsiteX7" fmla="*/ 4663257 w 4663257"/>
              <a:gd name="connsiteY7" fmla="*/ 0 h 738664"/>
              <a:gd name="connsiteX8" fmla="*/ 4663257 w 4663257"/>
              <a:gd name="connsiteY8" fmla="*/ 384105 h 738664"/>
              <a:gd name="connsiteX9" fmla="*/ 4663257 w 4663257"/>
              <a:gd name="connsiteY9" fmla="*/ 738664 h 738664"/>
              <a:gd name="connsiteX10" fmla="*/ 4090343 w 4663257"/>
              <a:gd name="connsiteY10" fmla="*/ 738664 h 738664"/>
              <a:gd name="connsiteX11" fmla="*/ 3517428 w 4663257"/>
              <a:gd name="connsiteY11" fmla="*/ 738664 h 738664"/>
              <a:gd name="connsiteX12" fmla="*/ 2944514 w 4663257"/>
              <a:gd name="connsiteY12" fmla="*/ 738664 h 738664"/>
              <a:gd name="connsiteX13" fmla="*/ 2418232 w 4663257"/>
              <a:gd name="connsiteY13" fmla="*/ 738664 h 738664"/>
              <a:gd name="connsiteX14" fmla="*/ 1845317 w 4663257"/>
              <a:gd name="connsiteY14" fmla="*/ 738664 h 738664"/>
              <a:gd name="connsiteX15" fmla="*/ 1179138 w 4663257"/>
              <a:gd name="connsiteY15" fmla="*/ 738664 h 738664"/>
              <a:gd name="connsiteX16" fmla="*/ 606223 w 4663257"/>
              <a:gd name="connsiteY16" fmla="*/ 738664 h 738664"/>
              <a:gd name="connsiteX17" fmla="*/ 0 w 4663257"/>
              <a:gd name="connsiteY17" fmla="*/ 738664 h 738664"/>
              <a:gd name="connsiteX18" fmla="*/ 0 w 4663257"/>
              <a:gd name="connsiteY18" fmla="*/ 354559 h 738664"/>
              <a:gd name="connsiteX19" fmla="*/ 0 w 4663257"/>
              <a:gd name="connsiteY19" fmla="*/ 0 h 7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63257" h="738664" extrusionOk="0">
                <a:moveTo>
                  <a:pt x="0" y="0"/>
                </a:moveTo>
                <a:cubicBezTo>
                  <a:pt x="208500" y="824"/>
                  <a:pt x="423809" y="162"/>
                  <a:pt x="572914" y="0"/>
                </a:cubicBezTo>
                <a:cubicBezTo>
                  <a:pt x="722019" y="-162"/>
                  <a:pt x="983682" y="-14205"/>
                  <a:pt x="1145829" y="0"/>
                </a:cubicBezTo>
                <a:cubicBezTo>
                  <a:pt x="1307976" y="14205"/>
                  <a:pt x="1636313" y="26665"/>
                  <a:pt x="1765376" y="0"/>
                </a:cubicBezTo>
                <a:cubicBezTo>
                  <a:pt x="1894439" y="-26665"/>
                  <a:pt x="2106909" y="7084"/>
                  <a:pt x="2431555" y="0"/>
                </a:cubicBezTo>
                <a:cubicBezTo>
                  <a:pt x="2756201" y="-7084"/>
                  <a:pt x="2854632" y="18270"/>
                  <a:pt x="3191000" y="0"/>
                </a:cubicBezTo>
                <a:cubicBezTo>
                  <a:pt x="3527368" y="-18270"/>
                  <a:pt x="3615546" y="14175"/>
                  <a:pt x="3903812" y="0"/>
                </a:cubicBezTo>
                <a:cubicBezTo>
                  <a:pt x="4192078" y="-14175"/>
                  <a:pt x="4489540" y="-36021"/>
                  <a:pt x="4663257" y="0"/>
                </a:cubicBezTo>
                <a:cubicBezTo>
                  <a:pt x="4674011" y="93645"/>
                  <a:pt x="4651144" y="305875"/>
                  <a:pt x="4663257" y="384105"/>
                </a:cubicBezTo>
                <a:cubicBezTo>
                  <a:pt x="4675370" y="462336"/>
                  <a:pt x="4668717" y="611933"/>
                  <a:pt x="4663257" y="738664"/>
                </a:cubicBezTo>
                <a:cubicBezTo>
                  <a:pt x="4428897" y="729994"/>
                  <a:pt x="4356137" y="766215"/>
                  <a:pt x="4090343" y="738664"/>
                </a:cubicBezTo>
                <a:cubicBezTo>
                  <a:pt x="3824549" y="711113"/>
                  <a:pt x="3676976" y="755994"/>
                  <a:pt x="3517428" y="738664"/>
                </a:cubicBezTo>
                <a:cubicBezTo>
                  <a:pt x="3357880" y="721334"/>
                  <a:pt x="3111404" y="752264"/>
                  <a:pt x="2944514" y="738664"/>
                </a:cubicBezTo>
                <a:cubicBezTo>
                  <a:pt x="2777624" y="725064"/>
                  <a:pt x="2559500" y="738587"/>
                  <a:pt x="2418232" y="738664"/>
                </a:cubicBezTo>
                <a:cubicBezTo>
                  <a:pt x="2276964" y="738741"/>
                  <a:pt x="2102701" y="754578"/>
                  <a:pt x="1845317" y="738664"/>
                </a:cubicBezTo>
                <a:cubicBezTo>
                  <a:pt x="1587934" y="722750"/>
                  <a:pt x="1358934" y="733374"/>
                  <a:pt x="1179138" y="738664"/>
                </a:cubicBezTo>
                <a:cubicBezTo>
                  <a:pt x="999342" y="743954"/>
                  <a:pt x="767036" y="741566"/>
                  <a:pt x="606223" y="738664"/>
                </a:cubicBezTo>
                <a:cubicBezTo>
                  <a:pt x="445410" y="735762"/>
                  <a:pt x="297357" y="738357"/>
                  <a:pt x="0" y="738664"/>
                </a:cubicBezTo>
                <a:cubicBezTo>
                  <a:pt x="-8151" y="635889"/>
                  <a:pt x="-8070" y="542826"/>
                  <a:pt x="0" y="354559"/>
                </a:cubicBezTo>
                <a:cubicBezTo>
                  <a:pt x="8070" y="166292"/>
                  <a:pt x="-6984" y="74295"/>
                  <a:pt x="0" y="0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38557723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1400" dirty="0"/>
              <a:t>Förbundet Västerås avvecklas och avslutas 31/3 2024</a:t>
            </a:r>
            <a:br>
              <a:rPr lang="sv-SE" sz="1400" dirty="0"/>
            </a:br>
            <a:endParaRPr lang="sv-SE" sz="1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1400" dirty="0" err="1"/>
              <a:t>Drifta</a:t>
            </a:r>
            <a:r>
              <a:rPr lang="sv-SE" sz="1400" dirty="0"/>
              <a:t> </a:t>
            </a:r>
            <a:r>
              <a:rPr lang="sv-SE" sz="1400"/>
              <a:t>och utvärdera nuvarande </a:t>
            </a:r>
            <a:r>
              <a:rPr lang="sv-SE" sz="1400" dirty="0"/>
              <a:t>insatser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676267F-C8B6-4F91-9581-DF69656ED87F}"/>
              </a:ext>
            </a:extLst>
          </p:cNvPr>
          <p:cNvSpPr txBox="1"/>
          <p:nvPr/>
        </p:nvSpPr>
        <p:spPr>
          <a:xfrm>
            <a:off x="1992312" y="770088"/>
            <a:ext cx="820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accent4">
                    <a:lumMod val="50000"/>
                  </a:schemeClr>
                </a:solidFill>
              </a:rPr>
              <a:t>SAMORDNINGSFÖRBUNDET VÄSTERÅS</a:t>
            </a:r>
          </a:p>
        </p:txBody>
      </p:sp>
    </p:spTree>
    <p:extLst>
      <p:ext uri="{BB962C8B-B14F-4D97-AF65-F5344CB8AC3E}">
        <p14:creationId xmlns:p14="http://schemas.microsoft.com/office/powerpoint/2010/main" val="30958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397</Words>
  <Application>Microsoft Office PowerPoint</Application>
  <PresentationFormat>Bredbild</PresentationFormat>
  <Paragraphs>63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Times New Roman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Base>Samordningvastmanland.se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Örtengren, Catarina</dc:creator>
  <cp:lastModifiedBy>Ann Rilegård</cp:lastModifiedBy>
  <cp:revision>76</cp:revision>
  <dcterms:created xsi:type="dcterms:W3CDTF">2022-01-25T14:32:55Z</dcterms:created>
  <dcterms:modified xsi:type="dcterms:W3CDTF">2023-07-05T08:50:17Z</dcterms:modified>
</cp:coreProperties>
</file>